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302" r:id="rId3"/>
    <p:sldId id="258" r:id="rId4"/>
    <p:sldId id="261" r:id="rId5"/>
    <p:sldId id="269" r:id="rId6"/>
    <p:sldId id="270" r:id="rId7"/>
    <p:sldId id="284" r:id="rId8"/>
    <p:sldId id="285" r:id="rId9"/>
    <p:sldId id="274" r:id="rId10"/>
    <p:sldId id="287" r:id="rId11"/>
    <p:sldId id="286" r:id="rId12"/>
    <p:sldId id="277" r:id="rId13"/>
    <p:sldId id="278" r:id="rId14"/>
    <p:sldId id="288" r:id="rId15"/>
    <p:sldId id="289" r:id="rId16"/>
    <p:sldId id="267" r:id="rId17"/>
    <p:sldId id="290" r:id="rId18"/>
    <p:sldId id="292" r:id="rId19"/>
    <p:sldId id="295" r:id="rId20"/>
    <p:sldId id="296" r:id="rId21"/>
    <p:sldId id="297" r:id="rId22"/>
    <p:sldId id="298" r:id="rId23"/>
    <p:sldId id="305" r:id="rId24"/>
    <p:sldId id="273" r:id="rId25"/>
    <p:sldId id="299" r:id="rId26"/>
    <p:sldId id="300" r:id="rId27"/>
    <p:sldId id="301" r:id="rId28"/>
    <p:sldId id="265" r:id="rId29"/>
    <p:sldId id="307" r:id="rId30"/>
    <p:sldId id="304" r:id="rId31"/>
    <p:sldId id="306" r:id="rId32"/>
    <p:sldId id="303" r:id="rId33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nDOT_GPR_MEPDG\DPS%20Score%20Report\plo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nDOT_GPR_MEPDG\DPS%20Score%20Report\plot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nDOT_GPR_MEPDG\DPS%20Score%20Report\plo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nDOT_GPR_MEPDG\DPS%20Score%20Report\plots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172061825605132"/>
          <c:y val="6.161111111111111E-2"/>
          <c:w val="0.75230715952172644"/>
          <c:h val="0.75584295713035865"/>
        </c:manualLayout>
      </c:layout>
      <c:scatterChart>
        <c:scatterStyle val="smoothMarker"/>
        <c:varyColors val="0"/>
        <c:ser>
          <c:idx val="0"/>
          <c:order val="0"/>
          <c:tx>
            <c:v>Profile-1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Sheet1!$A$2:$A$401</c:f>
              <c:numCache>
                <c:formatCode>General</c:formatCode>
                <c:ptCount val="4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</c:numCache>
            </c:numRef>
          </c:xVal>
          <c:yVal>
            <c:numRef>
              <c:f>Sheet1!$B$2:$B$401</c:f>
              <c:numCache>
                <c:formatCode>General</c:formatCode>
                <c:ptCount val="400"/>
                <c:pt idx="0">
                  <c:v>6.4648000000000003</c:v>
                </c:pt>
                <c:pt idx="1">
                  <c:v>6.6948999999999996</c:v>
                </c:pt>
                <c:pt idx="2">
                  <c:v>6.8380999999999998</c:v>
                </c:pt>
                <c:pt idx="3">
                  <c:v>6.4153000000000002</c:v>
                </c:pt>
                <c:pt idx="4">
                  <c:v>6.0186999999999999</c:v>
                </c:pt>
                <c:pt idx="5">
                  <c:v>6.3545999999999996</c:v>
                </c:pt>
                <c:pt idx="6">
                  <c:v>6.6444000000000001</c:v>
                </c:pt>
                <c:pt idx="7">
                  <c:v>7.0923999999999996</c:v>
                </c:pt>
                <c:pt idx="8">
                  <c:v>7.0601000000000003</c:v>
                </c:pt>
                <c:pt idx="9">
                  <c:v>7.6662999999999997</c:v>
                </c:pt>
                <c:pt idx="10">
                  <c:v>8.0838999999999999</c:v>
                </c:pt>
                <c:pt idx="11">
                  <c:v>8.0602</c:v>
                </c:pt>
                <c:pt idx="12">
                  <c:v>8.2112999999999996</c:v>
                </c:pt>
                <c:pt idx="13">
                  <c:v>8.1992999999999991</c:v>
                </c:pt>
                <c:pt idx="14">
                  <c:v>7.3559000000000001</c:v>
                </c:pt>
                <c:pt idx="15">
                  <c:v>7.4071999999999996</c:v>
                </c:pt>
                <c:pt idx="16">
                  <c:v>7.3844000000000003</c:v>
                </c:pt>
                <c:pt idx="17">
                  <c:v>7.4549000000000003</c:v>
                </c:pt>
                <c:pt idx="18">
                  <c:v>7.2697000000000003</c:v>
                </c:pt>
                <c:pt idx="19">
                  <c:v>7.0030999999999999</c:v>
                </c:pt>
                <c:pt idx="20">
                  <c:v>6.7926000000000002</c:v>
                </c:pt>
                <c:pt idx="21">
                  <c:v>6.3613999999999997</c:v>
                </c:pt>
                <c:pt idx="22">
                  <c:v>6.6345000000000001</c:v>
                </c:pt>
                <c:pt idx="23">
                  <c:v>7.1449999999999996</c:v>
                </c:pt>
                <c:pt idx="24">
                  <c:v>7.6420000000000003</c:v>
                </c:pt>
                <c:pt idx="25">
                  <c:v>6.8817000000000004</c:v>
                </c:pt>
                <c:pt idx="26">
                  <c:v>5.8963999999999999</c:v>
                </c:pt>
                <c:pt idx="27">
                  <c:v>6.0801999999999996</c:v>
                </c:pt>
                <c:pt idx="28">
                  <c:v>6.2374999999999998</c:v>
                </c:pt>
                <c:pt idx="29">
                  <c:v>5.8913000000000002</c:v>
                </c:pt>
                <c:pt idx="30">
                  <c:v>5.7473999999999998</c:v>
                </c:pt>
                <c:pt idx="31">
                  <c:v>6.5880999999999998</c:v>
                </c:pt>
                <c:pt idx="32">
                  <c:v>7.2694999999999999</c:v>
                </c:pt>
                <c:pt idx="33">
                  <c:v>7.3723999999999998</c:v>
                </c:pt>
                <c:pt idx="34">
                  <c:v>7.3921000000000001</c:v>
                </c:pt>
                <c:pt idx="35">
                  <c:v>8.4838000000000005</c:v>
                </c:pt>
                <c:pt idx="36">
                  <c:v>8.3711000000000002</c:v>
                </c:pt>
                <c:pt idx="37">
                  <c:v>7.6748000000000003</c:v>
                </c:pt>
                <c:pt idx="38">
                  <c:v>7.2667999999999999</c:v>
                </c:pt>
                <c:pt idx="39">
                  <c:v>6.8982000000000001</c:v>
                </c:pt>
                <c:pt idx="40">
                  <c:v>6.1677999999999997</c:v>
                </c:pt>
                <c:pt idx="41">
                  <c:v>5.7778</c:v>
                </c:pt>
                <c:pt idx="42">
                  <c:v>6.2920999999999996</c:v>
                </c:pt>
                <c:pt idx="43">
                  <c:v>6.6680999999999999</c:v>
                </c:pt>
                <c:pt idx="44">
                  <c:v>6.8795999999999999</c:v>
                </c:pt>
                <c:pt idx="45">
                  <c:v>7.0529000000000002</c:v>
                </c:pt>
                <c:pt idx="46">
                  <c:v>7.4024999999999999</c:v>
                </c:pt>
                <c:pt idx="47">
                  <c:v>7.3524000000000003</c:v>
                </c:pt>
                <c:pt idx="48">
                  <c:v>7.4058000000000002</c:v>
                </c:pt>
                <c:pt idx="49">
                  <c:v>7.0103</c:v>
                </c:pt>
                <c:pt idx="50">
                  <c:v>6.7199</c:v>
                </c:pt>
                <c:pt idx="51">
                  <c:v>6.4516</c:v>
                </c:pt>
                <c:pt idx="52">
                  <c:v>6.8349000000000002</c:v>
                </c:pt>
                <c:pt idx="53">
                  <c:v>6.8437000000000001</c:v>
                </c:pt>
                <c:pt idx="54">
                  <c:v>6.8295000000000003</c:v>
                </c:pt>
                <c:pt idx="55">
                  <c:v>6.7990000000000004</c:v>
                </c:pt>
                <c:pt idx="56">
                  <c:v>7.0556999999999999</c:v>
                </c:pt>
                <c:pt idx="57">
                  <c:v>7.1554000000000002</c:v>
                </c:pt>
                <c:pt idx="58">
                  <c:v>7.2933000000000003</c:v>
                </c:pt>
                <c:pt idx="59">
                  <c:v>6.9791999999999996</c:v>
                </c:pt>
                <c:pt idx="60">
                  <c:v>6.6326999999999998</c:v>
                </c:pt>
                <c:pt idx="61">
                  <c:v>6.7812999999999999</c:v>
                </c:pt>
                <c:pt idx="62">
                  <c:v>6.7853000000000003</c:v>
                </c:pt>
                <c:pt idx="63">
                  <c:v>6.2145000000000001</c:v>
                </c:pt>
                <c:pt idx="64">
                  <c:v>5.9988000000000001</c:v>
                </c:pt>
                <c:pt idx="65">
                  <c:v>7.1345999999999998</c:v>
                </c:pt>
                <c:pt idx="66">
                  <c:v>8.2652999999999999</c:v>
                </c:pt>
                <c:pt idx="67">
                  <c:v>8.4327000000000005</c:v>
                </c:pt>
                <c:pt idx="68">
                  <c:v>8.1991999999999994</c:v>
                </c:pt>
                <c:pt idx="69">
                  <c:v>7.8160999999999996</c:v>
                </c:pt>
                <c:pt idx="70">
                  <c:v>7.8244999999999996</c:v>
                </c:pt>
                <c:pt idx="71">
                  <c:v>7.3891</c:v>
                </c:pt>
                <c:pt idx="72">
                  <c:v>7.0846999999999998</c:v>
                </c:pt>
                <c:pt idx="73">
                  <c:v>6.7502000000000004</c:v>
                </c:pt>
                <c:pt idx="74">
                  <c:v>7.2228000000000003</c:v>
                </c:pt>
                <c:pt idx="75">
                  <c:v>7.4846000000000004</c:v>
                </c:pt>
                <c:pt idx="76">
                  <c:v>7.5019999999999998</c:v>
                </c:pt>
                <c:pt idx="77">
                  <c:v>7.7634999999999996</c:v>
                </c:pt>
                <c:pt idx="78">
                  <c:v>7.8479000000000001</c:v>
                </c:pt>
                <c:pt idx="79">
                  <c:v>7.2549000000000001</c:v>
                </c:pt>
                <c:pt idx="80">
                  <c:v>6.9318999999999997</c:v>
                </c:pt>
                <c:pt idx="81">
                  <c:v>7.0008999999999997</c:v>
                </c:pt>
                <c:pt idx="82">
                  <c:v>7.1055000000000001</c:v>
                </c:pt>
                <c:pt idx="83">
                  <c:v>6.9824000000000002</c:v>
                </c:pt>
                <c:pt idx="84">
                  <c:v>6.6356000000000002</c:v>
                </c:pt>
                <c:pt idx="85">
                  <c:v>6.4564000000000004</c:v>
                </c:pt>
                <c:pt idx="86">
                  <c:v>6.0538999999999996</c:v>
                </c:pt>
                <c:pt idx="87">
                  <c:v>6.2698</c:v>
                </c:pt>
                <c:pt idx="88">
                  <c:v>6.2613000000000003</c:v>
                </c:pt>
                <c:pt idx="89">
                  <c:v>6.1757999999999997</c:v>
                </c:pt>
                <c:pt idx="90">
                  <c:v>6.1097000000000001</c:v>
                </c:pt>
                <c:pt idx="91">
                  <c:v>6.3784000000000001</c:v>
                </c:pt>
                <c:pt idx="92">
                  <c:v>6.8750999999999998</c:v>
                </c:pt>
                <c:pt idx="93">
                  <c:v>6.7397999999999998</c:v>
                </c:pt>
                <c:pt idx="94">
                  <c:v>6.6890999999999998</c:v>
                </c:pt>
                <c:pt idx="95">
                  <c:v>7.0997000000000003</c:v>
                </c:pt>
                <c:pt idx="96">
                  <c:v>7.6829999999999998</c:v>
                </c:pt>
                <c:pt idx="97">
                  <c:v>7.3037000000000001</c:v>
                </c:pt>
                <c:pt idx="98">
                  <c:v>6.8758999999999997</c:v>
                </c:pt>
                <c:pt idx="99">
                  <c:v>6.4741</c:v>
                </c:pt>
                <c:pt idx="100">
                  <c:v>6.3033000000000001</c:v>
                </c:pt>
                <c:pt idx="101">
                  <c:v>6.2240000000000002</c:v>
                </c:pt>
                <c:pt idx="102">
                  <c:v>6.7729999999999997</c:v>
                </c:pt>
                <c:pt idx="103">
                  <c:v>7.4512</c:v>
                </c:pt>
                <c:pt idx="104">
                  <c:v>7.8040000000000003</c:v>
                </c:pt>
                <c:pt idx="105">
                  <c:v>7.8357999999999999</c:v>
                </c:pt>
                <c:pt idx="106">
                  <c:v>7.6032999999999999</c:v>
                </c:pt>
                <c:pt idx="107">
                  <c:v>7.2704000000000004</c:v>
                </c:pt>
                <c:pt idx="108">
                  <c:v>6.7037000000000004</c:v>
                </c:pt>
                <c:pt idx="109">
                  <c:v>6.7272999999999996</c:v>
                </c:pt>
                <c:pt idx="110">
                  <c:v>7.0327999999999999</c:v>
                </c:pt>
                <c:pt idx="111">
                  <c:v>7.2603</c:v>
                </c:pt>
                <c:pt idx="112">
                  <c:v>6.9927000000000001</c:v>
                </c:pt>
                <c:pt idx="113">
                  <c:v>7.0735999999999999</c:v>
                </c:pt>
                <c:pt idx="114">
                  <c:v>6.9950999999999999</c:v>
                </c:pt>
                <c:pt idx="115">
                  <c:v>6.8014000000000001</c:v>
                </c:pt>
                <c:pt idx="116">
                  <c:v>6.1590999999999996</c:v>
                </c:pt>
                <c:pt idx="117">
                  <c:v>6.0087999999999999</c:v>
                </c:pt>
                <c:pt idx="118">
                  <c:v>6.3609</c:v>
                </c:pt>
                <c:pt idx="119">
                  <c:v>7.0411000000000001</c:v>
                </c:pt>
                <c:pt idx="120">
                  <c:v>6.8792999999999997</c:v>
                </c:pt>
                <c:pt idx="121">
                  <c:v>6.7645999999999997</c:v>
                </c:pt>
                <c:pt idx="122">
                  <c:v>6.7933000000000003</c:v>
                </c:pt>
                <c:pt idx="123">
                  <c:v>7.1071999999999997</c:v>
                </c:pt>
                <c:pt idx="124">
                  <c:v>7.2759</c:v>
                </c:pt>
                <c:pt idx="125">
                  <c:v>7.5544000000000002</c:v>
                </c:pt>
                <c:pt idx="126">
                  <c:v>7.4257</c:v>
                </c:pt>
                <c:pt idx="127">
                  <c:v>7.2153</c:v>
                </c:pt>
                <c:pt idx="128">
                  <c:v>7.0479000000000003</c:v>
                </c:pt>
                <c:pt idx="129">
                  <c:v>6.9176000000000002</c:v>
                </c:pt>
                <c:pt idx="130">
                  <c:v>6.6856</c:v>
                </c:pt>
                <c:pt idx="131">
                  <c:v>6.9383999999999997</c:v>
                </c:pt>
                <c:pt idx="132">
                  <c:v>7.1444000000000001</c:v>
                </c:pt>
                <c:pt idx="133">
                  <c:v>7.2511000000000001</c:v>
                </c:pt>
                <c:pt idx="134">
                  <c:v>6.9709000000000003</c:v>
                </c:pt>
                <c:pt idx="135">
                  <c:v>6.9550000000000001</c:v>
                </c:pt>
                <c:pt idx="136">
                  <c:v>7.4347000000000003</c:v>
                </c:pt>
                <c:pt idx="137">
                  <c:v>7.7012999999999998</c:v>
                </c:pt>
                <c:pt idx="138">
                  <c:v>7.8449999999999998</c:v>
                </c:pt>
                <c:pt idx="139">
                  <c:v>7.7786</c:v>
                </c:pt>
                <c:pt idx="140">
                  <c:v>7.8270999999999997</c:v>
                </c:pt>
                <c:pt idx="141">
                  <c:v>6.9305000000000003</c:v>
                </c:pt>
                <c:pt idx="142">
                  <c:v>6.8977000000000004</c:v>
                </c:pt>
                <c:pt idx="143">
                  <c:v>6.74</c:v>
                </c:pt>
                <c:pt idx="144">
                  <c:v>7.0606</c:v>
                </c:pt>
                <c:pt idx="145">
                  <c:v>7.1425999999999998</c:v>
                </c:pt>
                <c:pt idx="146">
                  <c:v>7.3846999999999996</c:v>
                </c:pt>
                <c:pt idx="147">
                  <c:v>7.2573999999999996</c:v>
                </c:pt>
                <c:pt idx="148">
                  <c:v>7.0972999999999997</c:v>
                </c:pt>
                <c:pt idx="149">
                  <c:v>7.1334999999999997</c:v>
                </c:pt>
                <c:pt idx="150">
                  <c:v>7.2019000000000002</c:v>
                </c:pt>
                <c:pt idx="151">
                  <c:v>7.6288</c:v>
                </c:pt>
                <c:pt idx="152">
                  <c:v>7.6124999999999998</c:v>
                </c:pt>
                <c:pt idx="153">
                  <c:v>7.5910000000000002</c:v>
                </c:pt>
                <c:pt idx="154">
                  <c:v>7.3840000000000003</c:v>
                </c:pt>
                <c:pt idx="155">
                  <c:v>7.5388999999999999</c:v>
                </c:pt>
                <c:pt idx="156">
                  <c:v>7.3205999999999998</c:v>
                </c:pt>
                <c:pt idx="157">
                  <c:v>7.3724999999999996</c:v>
                </c:pt>
                <c:pt idx="158">
                  <c:v>7.0578000000000003</c:v>
                </c:pt>
                <c:pt idx="159">
                  <c:v>6.7167000000000003</c:v>
                </c:pt>
                <c:pt idx="160">
                  <c:v>6.5275999999999996</c:v>
                </c:pt>
                <c:pt idx="161">
                  <c:v>7.1783999999999999</c:v>
                </c:pt>
                <c:pt idx="162">
                  <c:v>7.6505999999999998</c:v>
                </c:pt>
                <c:pt idx="163">
                  <c:v>7.6714000000000002</c:v>
                </c:pt>
                <c:pt idx="164">
                  <c:v>7.3414000000000001</c:v>
                </c:pt>
                <c:pt idx="165">
                  <c:v>6.915</c:v>
                </c:pt>
                <c:pt idx="166">
                  <c:v>6.8385999999999996</c:v>
                </c:pt>
                <c:pt idx="167">
                  <c:v>7.2605000000000004</c:v>
                </c:pt>
                <c:pt idx="168">
                  <c:v>7.6307999999999998</c:v>
                </c:pt>
                <c:pt idx="169">
                  <c:v>7.1645000000000003</c:v>
                </c:pt>
                <c:pt idx="170">
                  <c:v>7.0223000000000004</c:v>
                </c:pt>
                <c:pt idx="171">
                  <c:v>6.8897000000000004</c:v>
                </c:pt>
                <c:pt idx="172">
                  <c:v>6.9423000000000004</c:v>
                </c:pt>
                <c:pt idx="173">
                  <c:v>6.8734000000000002</c:v>
                </c:pt>
                <c:pt idx="174">
                  <c:v>7.2944000000000004</c:v>
                </c:pt>
                <c:pt idx="175">
                  <c:v>7.7332000000000001</c:v>
                </c:pt>
                <c:pt idx="176">
                  <c:v>7.4335000000000004</c:v>
                </c:pt>
                <c:pt idx="177">
                  <c:v>6.9962999999999997</c:v>
                </c:pt>
                <c:pt idx="178">
                  <c:v>6.6218000000000004</c:v>
                </c:pt>
                <c:pt idx="179">
                  <c:v>7.3372000000000002</c:v>
                </c:pt>
                <c:pt idx="180">
                  <c:v>7.7253999999999996</c:v>
                </c:pt>
                <c:pt idx="181">
                  <c:v>8.2449999999999992</c:v>
                </c:pt>
                <c:pt idx="182">
                  <c:v>8.1555</c:v>
                </c:pt>
                <c:pt idx="183">
                  <c:v>8.4151000000000007</c:v>
                </c:pt>
                <c:pt idx="184">
                  <c:v>7.5484999999999998</c:v>
                </c:pt>
                <c:pt idx="185">
                  <c:v>7.0773000000000001</c:v>
                </c:pt>
                <c:pt idx="186">
                  <c:v>6.3243</c:v>
                </c:pt>
                <c:pt idx="187">
                  <c:v>6.3451000000000004</c:v>
                </c:pt>
                <c:pt idx="188">
                  <c:v>6.0201000000000002</c:v>
                </c:pt>
                <c:pt idx="189">
                  <c:v>6.6022999999999996</c:v>
                </c:pt>
                <c:pt idx="190">
                  <c:v>6.9996</c:v>
                </c:pt>
                <c:pt idx="191">
                  <c:v>6.9794999999999998</c:v>
                </c:pt>
                <c:pt idx="192">
                  <c:v>6.4871999999999996</c:v>
                </c:pt>
                <c:pt idx="193">
                  <c:v>6.6833</c:v>
                </c:pt>
                <c:pt idx="194">
                  <c:v>7.2503000000000002</c:v>
                </c:pt>
                <c:pt idx="195">
                  <c:v>7.4927000000000001</c:v>
                </c:pt>
                <c:pt idx="196">
                  <c:v>6.8724999999999996</c:v>
                </c:pt>
                <c:pt idx="197">
                  <c:v>6.2919999999999998</c:v>
                </c:pt>
                <c:pt idx="198">
                  <c:v>6.2884000000000002</c:v>
                </c:pt>
                <c:pt idx="199">
                  <c:v>6.6429999999999998</c:v>
                </c:pt>
                <c:pt idx="200">
                  <c:v>6.3669000000000002</c:v>
                </c:pt>
                <c:pt idx="201">
                  <c:v>6.5381999999999998</c:v>
                </c:pt>
                <c:pt idx="202">
                  <c:v>6.8139000000000003</c:v>
                </c:pt>
                <c:pt idx="203">
                  <c:v>7.3152999999999997</c:v>
                </c:pt>
                <c:pt idx="204">
                  <c:v>7.484</c:v>
                </c:pt>
                <c:pt idx="205">
                  <c:v>7.4036999999999997</c:v>
                </c:pt>
                <c:pt idx="206">
                  <c:v>6.7469000000000001</c:v>
                </c:pt>
                <c:pt idx="207">
                  <c:v>6.2264999999999997</c:v>
                </c:pt>
                <c:pt idx="208">
                  <c:v>6.4157999999999999</c:v>
                </c:pt>
                <c:pt idx="209">
                  <c:v>6.8140999999999998</c:v>
                </c:pt>
                <c:pt idx="210">
                  <c:v>7.0515999999999996</c:v>
                </c:pt>
                <c:pt idx="211">
                  <c:v>6.8352000000000004</c:v>
                </c:pt>
                <c:pt idx="212">
                  <c:v>6.7733999999999996</c:v>
                </c:pt>
                <c:pt idx="213">
                  <c:v>7.1215999999999999</c:v>
                </c:pt>
                <c:pt idx="214">
                  <c:v>7.3669000000000002</c:v>
                </c:pt>
                <c:pt idx="215">
                  <c:v>6.9945000000000004</c:v>
                </c:pt>
                <c:pt idx="216">
                  <c:v>6.8818000000000001</c:v>
                </c:pt>
                <c:pt idx="217">
                  <c:v>7.1928999999999998</c:v>
                </c:pt>
                <c:pt idx="218">
                  <c:v>7.3597000000000001</c:v>
                </c:pt>
                <c:pt idx="219">
                  <c:v>7.3989000000000003</c:v>
                </c:pt>
                <c:pt idx="220">
                  <c:v>7.1798999999999999</c:v>
                </c:pt>
                <c:pt idx="221">
                  <c:v>6.8479999999999999</c:v>
                </c:pt>
                <c:pt idx="222">
                  <c:v>6.6989000000000001</c:v>
                </c:pt>
                <c:pt idx="223">
                  <c:v>6.4828999999999999</c:v>
                </c:pt>
                <c:pt idx="224">
                  <c:v>7.2667999999999999</c:v>
                </c:pt>
                <c:pt idx="225">
                  <c:v>7.3422999999999998</c:v>
                </c:pt>
                <c:pt idx="226">
                  <c:v>6.8483000000000001</c:v>
                </c:pt>
                <c:pt idx="227">
                  <c:v>6.0880000000000001</c:v>
                </c:pt>
                <c:pt idx="228">
                  <c:v>5.8977000000000004</c:v>
                </c:pt>
                <c:pt idx="229">
                  <c:v>5.9980000000000002</c:v>
                </c:pt>
                <c:pt idx="230">
                  <c:v>6.5861999999999998</c:v>
                </c:pt>
                <c:pt idx="231">
                  <c:v>6.8724999999999996</c:v>
                </c:pt>
                <c:pt idx="232">
                  <c:v>7.6380999999999997</c:v>
                </c:pt>
                <c:pt idx="233">
                  <c:v>7.6055000000000001</c:v>
                </c:pt>
                <c:pt idx="234">
                  <c:v>7.7473999999999998</c:v>
                </c:pt>
                <c:pt idx="235">
                  <c:v>7.2773000000000003</c:v>
                </c:pt>
                <c:pt idx="236">
                  <c:v>7.1033999999999997</c:v>
                </c:pt>
                <c:pt idx="237">
                  <c:v>7.4298000000000002</c:v>
                </c:pt>
                <c:pt idx="238">
                  <c:v>8.0244</c:v>
                </c:pt>
                <c:pt idx="239">
                  <c:v>7.9368999999999996</c:v>
                </c:pt>
                <c:pt idx="240">
                  <c:v>7.4824000000000002</c:v>
                </c:pt>
                <c:pt idx="241">
                  <c:v>7.3817000000000004</c:v>
                </c:pt>
                <c:pt idx="242">
                  <c:v>7.6093999999999999</c:v>
                </c:pt>
                <c:pt idx="243">
                  <c:v>7.4748000000000001</c:v>
                </c:pt>
                <c:pt idx="244">
                  <c:v>7.1505000000000001</c:v>
                </c:pt>
                <c:pt idx="245">
                  <c:v>6.7492000000000001</c:v>
                </c:pt>
                <c:pt idx="246">
                  <c:v>6.3788</c:v>
                </c:pt>
                <c:pt idx="247">
                  <c:v>6.2088999999999999</c:v>
                </c:pt>
                <c:pt idx="248">
                  <c:v>6.2257999999999996</c:v>
                </c:pt>
                <c:pt idx="249">
                  <c:v>6.4383999999999997</c:v>
                </c:pt>
                <c:pt idx="250">
                  <c:v>7.0514000000000001</c:v>
                </c:pt>
                <c:pt idx="251">
                  <c:v>7.3483999999999998</c:v>
                </c:pt>
                <c:pt idx="252">
                  <c:v>6.9851999999999999</c:v>
                </c:pt>
                <c:pt idx="253">
                  <c:v>6.7423000000000002</c:v>
                </c:pt>
                <c:pt idx="254">
                  <c:v>6.0766</c:v>
                </c:pt>
                <c:pt idx="255">
                  <c:v>6.2834000000000003</c:v>
                </c:pt>
                <c:pt idx="256">
                  <c:v>6.6125999999999996</c:v>
                </c:pt>
                <c:pt idx="257">
                  <c:v>6.6276999999999999</c:v>
                </c:pt>
                <c:pt idx="258">
                  <c:v>6.2805</c:v>
                </c:pt>
                <c:pt idx="259">
                  <c:v>6.3529</c:v>
                </c:pt>
                <c:pt idx="260">
                  <c:v>6.9153000000000002</c:v>
                </c:pt>
                <c:pt idx="261">
                  <c:v>6.7763999999999998</c:v>
                </c:pt>
                <c:pt idx="262">
                  <c:v>6.0636999999999999</c:v>
                </c:pt>
                <c:pt idx="263">
                  <c:v>6.3388</c:v>
                </c:pt>
                <c:pt idx="264">
                  <c:v>7.0587</c:v>
                </c:pt>
                <c:pt idx="265">
                  <c:v>7.7419000000000002</c:v>
                </c:pt>
                <c:pt idx="266">
                  <c:v>7.7698</c:v>
                </c:pt>
                <c:pt idx="267">
                  <c:v>8.0876999999999999</c:v>
                </c:pt>
                <c:pt idx="268">
                  <c:v>8.0703999999999994</c:v>
                </c:pt>
                <c:pt idx="269">
                  <c:v>7.2610999999999999</c:v>
                </c:pt>
                <c:pt idx="270">
                  <c:v>6.6414999999999997</c:v>
                </c:pt>
                <c:pt idx="271">
                  <c:v>6.9330999999999996</c:v>
                </c:pt>
                <c:pt idx="272">
                  <c:v>7.3459000000000003</c:v>
                </c:pt>
                <c:pt idx="273">
                  <c:v>7.5880999999999998</c:v>
                </c:pt>
                <c:pt idx="274">
                  <c:v>7.6992000000000003</c:v>
                </c:pt>
                <c:pt idx="275">
                  <c:v>7.6875999999999998</c:v>
                </c:pt>
                <c:pt idx="276">
                  <c:v>7.5041000000000002</c:v>
                </c:pt>
                <c:pt idx="277">
                  <c:v>7.3448000000000002</c:v>
                </c:pt>
                <c:pt idx="278">
                  <c:v>6.8204000000000002</c:v>
                </c:pt>
                <c:pt idx="279">
                  <c:v>6.8752000000000004</c:v>
                </c:pt>
                <c:pt idx="280">
                  <c:v>6.6132</c:v>
                </c:pt>
                <c:pt idx="281">
                  <c:v>6.1318000000000001</c:v>
                </c:pt>
                <c:pt idx="282">
                  <c:v>5.9977</c:v>
                </c:pt>
                <c:pt idx="283">
                  <c:v>6.3859000000000004</c:v>
                </c:pt>
                <c:pt idx="284">
                  <c:v>6.5990000000000002</c:v>
                </c:pt>
                <c:pt idx="285">
                  <c:v>6.9131999999999998</c:v>
                </c:pt>
                <c:pt idx="286">
                  <c:v>7.3071999999999999</c:v>
                </c:pt>
                <c:pt idx="287">
                  <c:v>7.2674000000000003</c:v>
                </c:pt>
                <c:pt idx="288">
                  <c:v>7.0460000000000003</c:v>
                </c:pt>
                <c:pt idx="289">
                  <c:v>6.8849999999999998</c:v>
                </c:pt>
                <c:pt idx="290">
                  <c:v>7.1398999999999999</c:v>
                </c:pt>
                <c:pt idx="291">
                  <c:v>7.5534999999999997</c:v>
                </c:pt>
                <c:pt idx="292">
                  <c:v>7.7111999999999998</c:v>
                </c:pt>
                <c:pt idx="293">
                  <c:v>7.1577999999999999</c:v>
                </c:pt>
                <c:pt idx="294">
                  <c:v>6.8757999999999999</c:v>
                </c:pt>
                <c:pt idx="295">
                  <c:v>6.8087999999999997</c:v>
                </c:pt>
                <c:pt idx="296">
                  <c:v>6.9531000000000001</c:v>
                </c:pt>
                <c:pt idx="297">
                  <c:v>6.7693000000000003</c:v>
                </c:pt>
                <c:pt idx="298">
                  <c:v>6.3780999999999999</c:v>
                </c:pt>
                <c:pt idx="299">
                  <c:v>5.8643999999999998</c:v>
                </c:pt>
                <c:pt idx="300">
                  <c:v>6.2233999999999998</c:v>
                </c:pt>
                <c:pt idx="301">
                  <c:v>6.3124000000000002</c:v>
                </c:pt>
                <c:pt idx="302">
                  <c:v>6.4070999999999998</c:v>
                </c:pt>
                <c:pt idx="303">
                  <c:v>6.1054000000000004</c:v>
                </c:pt>
                <c:pt idx="304">
                  <c:v>6.4629000000000003</c:v>
                </c:pt>
                <c:pt idx="305">
                  <c:v>6.7667999999999999</c:v>
                </c:pt>
                <c:pt idx="306">
                  <c:v>7.1984000000000004</c:v>
                </c:pt>
                <c:pt idx="307">
                  <c:v>7.0118</c:v>
                </c:pt>
                <c:pt idx="308">
                  <c:v>7.2672999999999996</c:v>
                </c:pt>
                <c:pt idx="309">
                  <c:v>7.7591000000000001</c:v>
                </c:pt>
                <c:pt idx="310">
                  <c:v>7.5845000000000002</c:v>
                </c:pt>
                <c:pt idx="311">
                  <c:v>7.2519</c:v>
                </c:pt>
                <c:pt idx="312">
                  <c:v>7.4889000000000001</c:v>
                </c:pt>
                <c:pt idx="313">
                  <c:v>7.7054999999999998</c:v>
                </c:pt>
                <c:pt idx="314">
                  <c:v>7.4985999999999997</c:v>
                </c:pt>
                <c:pt idx="315">
                  <c:v>6.8753000000000002</c:v>
                </c:pt>
                <c:pt idx="316">
                  <c:v>6.6233000000000004</c:v>
                </c:pt>
                <c:pt idx="317">
                  <c:v>6.7850000000000001</c:v>
                </c:pt>
                <c:pt idx="318">
                  <c:v>7.0782999999999996</c:v>
                </c:pt>
                <c:pt idx="319">
                  <c:v>7.1140999999999996</c:v>
                </c:pt>
                <c:pt idx="320">
                  <c:v>7.1163999999999996</c:v>
                </c:pt>
                <c:pt idx="321">
                  <c:v>7.2070999999999996</c:v>
                </c:pt>
                <c:pt idx="322">
                  <c:v>7.3377999999999997</c:v>
                </c:pt>
                <c:pt idx="323">
                  <c:v>7.3367000000000004</c:v>
                </c:pt>
                <c:pt idx="324">
                  <c:v>6.7247000000000003</c:v>
                </c:pt>
                <c:pt idx="325">
                  <c:v>6.6635</c:v>
                </c:pt>
                <c:pt idx="326">
                  <c:v>7.2724000000000002</c:v>
                </c:pt>
                <c:pt idx="327">
                  <c:v>7.4116999999999997</c:v>
                </c:pt>
                <c:pt idx="328">
                  <c:v>6.7518000000000002</c:v>
                </c:pt>
                <c:pt idx="329">
                  <c:v>6.0522999999999998</c:v>
                </c:pt>
                <c:pt idx="330">
                  <c:v>6.5685000000000002</c:v>
                </c:pt>
                <c:pt idx="331">
                  <c:v>7.4100999999999999</c:v>
                </c:pt>
                <c:pt idx="332">
                  <c:v>7.6155999999999997</c:v>
                </c:pt>
                <c:pt idx="333">
                  <c:v>7.2247000000000003</c:v>
                </c:pt>
                <c:pt idx="334">
                  <c:v>7.2066999999999997</c:v>
                </c:pt>
                <c:pt idx="335">
                  <c:v>7.5102000000000002</c:v>
                </c:pt>
                <c:pt idx="336">
                  <c:v>7.3068</c:v>
                </c:pt>
                <c:pt idx="337">
                  <c:v>7.3365999999999998</c:v>
                </c:pt>
                <c:pt idx="338">
                  <c:v>7.4534000000000002</c:v>
                </c:pt>
                <c:pt idx="339">
                  <c:v>7.0518000000000001</c:v>
                </c:pt>
                <c:pt idx="340">
                  <c:v>6.835</c:v>
                </c:pt>
                <c:pt idx="341">
                  <c:v>7.1474000000000002</c:v>
                </c:pt>
                <c:pt idx="342">
                  <c:v>7.4108000000000001</c:v>
                </c:pt>
                <c:pt idx="343">
                  <c:v>7.1997999999999998</c:v>
                </c:pt>
                <c:pt idx="344">
                  <c:v>7.3232999999999997</c:v>
                </c:pt>
                <c:pt idx="345">
                  <c:v>7.3014000000000001</c:v>
                </c:pt>
                <c:pt idx="346">
                  <c:v>7.3986000000000001</c:v>
                </c:pt>
                <c:pt idx="347">
                  <c:v>7.0951000000000004</c:v>
                </c:pt>
                <c:pt idx="348">
                  <c:v>7.1188000000000002</c:v>
                </c:pt>
                <c:pt idx="349">
                  <c:v>7.0902000000000003</c:v>
                </c:pt>
                <c:pt idx="350">
                  <c:v>7.2539999999999996</c:v>
                </c:pt>
                <c:pt idx="351">
                  <c:v>6.6932999999999998</c:v>
                </c:pt>
                <c:pt idx="352">
                  <c:v>6.7736000000000001</c:v>
                </c:pt>
                <c:pt idx="353">
                  <c:v>7.0209999999999999</c:v>
                </c:pt>
                <c:pt idx="354">
                  <c:v>7.4585999999999997</c:v>
                </c:pt>
                <c:pt idx="355">
                  <c:v>7.4114000000000004</c:v>
                </c:pt>
                <c:pt idx="356">
                  <c:v>7.3918999999999997</c:v>
                </c:pt>
                <c:pt idx="357">
                  <c:v>7.2847</c:v>
                </c:pt>
                <c:pt idx="358">
                  <c:v>7.6264000000000003</c:v>
                </c:pt>
                <c:pt idx="359">
                  <c:v>6.8903999999999996</c:v>
                </c:pt>
                <c:pt idx="360">
                  <c:v>5.9656000000000002</c:v>
                </c:pt>
                <c:pt idx="361">
                  <c:v>5.9356999999999998</c:v>
                </c:pt>
                <c:pt idx="362">
                  <c:v>7.1875999999999998</c:v>
                </c:pt>
                <c:pt idx="363">
                  <c:v>7.5334000000000003</c:v>
                </c:pt>
                <c:pt idx="364">
                  <c:v>6.7233999999999998</c:v>
                </c:pt>
                <c:pt idx="365">
                  <c:v>6.2839</c:v>
                </c:pt>
                <c:pt idx="366">
                  <c:v>6.8935000000000004</c:v>
                </c:pt>
                <c:pt idx="367">
                  <c:v>7.7781000000000002</c:v>
                </c:pt>
                <c:pt idx="368">
                  <c:v>7.9290000000000003</c:v>
                </c:pt>
                <c:pt idx="369">
                  <c:v>8.0597999999999992</c:v>
                </c:pt>
                <c:pt idx="370">
                  <c:v>8.1161999999999992</c:v>
                </c:pt>
                <c:pt idx="371">
                  <c:v>8.3066999999999993</c:v>
                </c:pt>
                <c:pt idx="372">
                  <c:v>7.5011000000000001</c:v>
                </c:pt>
                <c:pt idx="373">
                  <c:v>7.1794000000000002</c:v>
                </c:pt>
                <c:pt idx="374">
                  <c:v>6.5961999999999996</c:v>
                </c:pt>
                <c:pt idx="375">
                  <c:v>6.7419000000000002</c:v>
                </c:pt>
                <c:pt idx="376">
                  <c:v>7.0548999999999999</c:v>
                </c:pt>
                <c:pt idx="377">
                  <c:v>7.8575999999999997</c:v>
                </c:pt>
                <c:pt idx="378">
                  <c:v>7.7294</c:v>
                </c:pt>
                <c:pt idx="379">
                  <c:v>7.6570999999999998</c:v>
                </c:pt>
                <c:pt idx="380">
                  <c:v>7.7613000000000003</c:v>
                </c:pt>
                <c:pt idx="381">
                  <c:v>7.6521999999999997</c:v>
                </c:pt>
                <c:pt idx="382">
                  <c:v>7.5091999999999999</c:v>
                </c:pt>
                <c:pt idx="383">
                  <c:v>7.2545000000000002</c:v>
                </c:pt>
                <c:pt idx="384">
                  <c:v>6.9086999999999996</c:v>
                </c:pt>
                <c:pt idx="385">
                  <c:v>6.2808999999999999</c:v>
                </c:pt>
                <c:pt idx="386">
                  <c:v>6.4551999999999996</c:v>
                </c:pt>
                <c:pt idx="387">
                  <c:v>6.8037999999999998</c:v>
                </c:pt>
                <c:pt idx="388">
                  <c:v>7.2450999999999999</c:v>
                </c:pt>
                <c:pt idx="389">
                  <c:v>7.4980000000000002</c:v>
                </c:pt>
                <c:pt idx="390">
                  <c:v>7.3428000000000004</c:v>
                </c:pt>
                <c:pt idx="391">
                  <c:v>6.4325999999999999</c:v>
                </c:pt>
                <c:pt idx="392">
                  <c:v>6.3935000000000004</c:v>
                </c:pt>
                <c:pt idx="393">
                  <c:v>6.79</c:v>
                </c:pt>
                <c:pt idx="394">
                  <c:v>7.3766999999999996</c:v>
                </c:pt>
                <c:pt idx="395">
                  <c:v>6.1906999999999996</c:v>
                </c:pt>
                <c:pt idx="396">
                  <c:v>6.3807999999999998</c:v>
                </c:pt>
                <c:pt idx="397">
                  <c:v>7.3564999999999996</c:v>
                </c:pt>
                <c:pt idx="398">
                  <c:v>7.8665000000000003</c:v>
                </c:pt>
                <c:pt idx="399">
                  <c:v>7.2228000000000003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B80-407A-BF73-B1286E2D72B8}"/>
            </c:ext>
          </c:extLst>
        </c:ser>
        <c:ser>
          <c:idx val="1"/>
          <c:order val="1"/>
          <c:tx>
            <c:v>Profile-2</c:v>
          </c:tx>
          <c:spPr>
            <a:ln w="1905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Sheet1!$A$2:$A$401</c:f>
              <c:numCache>
                <c:formatCode>General</c:formatCode>
                <c:ptCount val="4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</c:numCache>
            </c:numRef>
          </c:xVal>
          <c:yVal>
            <c:numRef>
              <c:f>Sheet1!$C$2:$C$401</c:f>
              <c:numCache>
                <c:formatCode>General</c:formatCode>
                <c:ptCount val="400"/>
                <c:pt idx="0">
                  <c:v>6.4648000000000003</c:v>
                </c:pt>
                <c:pt idx="1">
                  <c:v>6.6948999999999996</c:v>
                </c:pt>
                <c:pt idx="2">
                  <c:v>6.8380999999999998</c:v>
                </c:pt>
                <c:pt idx="3">
                  <c:v>6.4153000000000002</c:v>
                </c:pt>
                <c:pt idx="4">
                  <c:v>6.0186999999999999</c:v>
                </c:pt>
                <c:pt idx="5">
                  <c:v>6.3545999999999996</c:v>
                </c:pt>
                <c:pt idx="6">
                  <c:v>6.6444000000000001</c:v>
                </c:pt>
                <c:pt idx="7">
                  <c:v>7.0923999999999996</c:v>
                </c:pt>
                <c:pt idx="8">
                  <c:v>7.0601000000000003</c:v>
                </c:pt>
                <c:pt idx="9">
                  <c:v>7.6662999999999997</c:v>
                </c:pt>
                <c:pt idx="10">
                  <c:v>8.0838999999999999</c:v>
                </c:pt>
                <c:pt idx="11">
                  <c:v>8.0602</c:v>
                </c:pt>
                <c:pt idx="12">
                  <c:v>8.2112999999999996</c:v>
                </c:pt>
                <c:pt idx="13">
                  <c:v>8.1992999999999991</c:v>
                </c:pt>
                <c:pt idx="14">
                  <c:v>7.3559000000000001</c:v>
                </c:pt>
                <c:pt idx="15">
                  <c:v>7.4071999999999996</c:v>
                </c:pt>
                <c:pt idx="16">
                  <c:v>7.3844000000000003</c:v>
                </c:pt>
                <c:pt idx="17">
                  <c:v>7.4549000000000003</c:v>
                </c:pt>
                <c:pt idx="18">
                  <c:v>7.2697000000000003</c:v>
                </c:pt>
                <c:pt idx="19">
                  <c:v>7.0030999999999999</c:v>
                </c:pt>
                <c:pt idx="20">
                  <c:v>6.7926000000000002</c:v>
                </c:pt>
                <c:pt idx="21">
                  <c:v>6.3613999999999997</c:v>
                </c:pt>
                <c:pt idx="22">
                  <c:v>6.6345000000000001</c:v>
                </c:pt>
                <c:pt idx="23">
                  <c:v>7.1449999999999996</c:v>
                </c:pt>
                <c:pt idx="24">
                  <c:v>7.6420000000000003</c:v>
                </c:pt>
                <c:pt idx="25">
                  <c:v>6.8817000000000004</c:v>
                </c:pt>
                <c:pt idx="26">
                  <c:v>5.8963999999999999</c:v>
                </c:pt>
                <c:pt idx="27">
                  <c:v>6.0801999999999996</c:v>
                </c:pt>
                <c:pt idx="28">
                  <c:v>6.2374999999999998</c:v>
                </c:pt>
                <c:pt idx="29">
                  <c:v>5.8913000000000002</c:v>
                </c:pt>
                <c:pt idx="30">
                  <c:v>5.7473999999999998</c:v>
                </c:pt>
                <c:pt idx="31">
                  <c:v>6.5880999999999998</c:v>
                </c:pt>
                <c:pt idx="32">
                  <c:v>7.2694999999999999</c:v>
                </c:pt>
                <c:pt idx="33">
                  <c:v>7.3723999999999998</c:v>
                </c:pt>
                <c:pt idx="34">
                  <c:v>7.3921000000000001</c:v>
                </c:pt>
                <c:pt idx="35">
                  <c:v>8.4838000000000005</c:v>
                </c:pt>
                <c:pt idx="36">
                  <c:v>8.3711000000000002</c:v>
                </c:pt>
                <c:pt idx="37">
                  <c:v>7.6748000000000003</c:v>
                </c:pt>
                <c:pt idx="38">
                  <c:v>7.2667999999999999</c:v>
                </c:pt>
                <c:pt idx="39">
                  <c:v>6.8982000000000001</c:v>
                </c:pt>
                <c:pt idx="40">
                  <c:v>6.1677999999999997</c:v>
                </c:pt>
                <c:pt idx="41">
                  <c:v>5.7778</c:v>
                </c:pt>
                <c:pt idx="42">
                  <c:v>6.2920999999999996</c:v>
                </c:pt>
                <c:pt idx="43">
                  <c:v>6.6680999999999999</c:v>
                </c:pt>
                <c:pt idx="44">
                  <c:v>6.8795999999999999</c:v>
                </c:pt>
                <c:pt idx="45">
                  <c:v>7.0529000000000002</c:v>
                </c:pt>
                <c:pt idx="46">
                  <c:v>7.4024999999999999</c:v>
                </c:pt>
                <c:pt idx="47">
                  <c:v>7.3524000000000003</c:v>
                </c:pt>
                <c:pt idx="48">
                  <c:v>7.4058000000000002</c:v>
                </c:pt>
                <c:pt idx="49">
                  <c:v>7.0103</c:v>
                </c:pt>
                <c:pt idx="50">
                  <c:v>6.7199</c:v>
                </c:pt>
                <c:pt idx="51">
                  <c:v>6.4516</c:v>
                </c:pt>
                <c:pt idx="52">
                  <c:v>6.8349000000000002</c:v>
                </c:pt>
                <c:pt idx="53">
                  <c:v>6.8437000000000001</c:v>
                </c:pt>
                <c:pt idx="54">
                  <c:v>6.8295000000000003</c:v>
                </c:pt>
                <c:pt idx="55">
                  <c:v>6.7990000000000004</c:v>
                </c:pt>
                <c:pt idx="56">
                  <c:v>7.0556999999999999</c:v>
                </c:pt>
                <c:pt idx="57">
                  <c:v>7.1554000000000002</c:v>
                </c:pt>
                <c:pt idx="58">
                  <c:v>7.2933000000000003</c:v>
                </c:pt>
                <c:pt idx="59">
                  <c:v>6.9791999999999996</c:v>
                </c:pt>
                <c:pt idx="60">
                  <c:v>6.6326999999999998</c:v>
                </c:pt>
                <c:pt idx="61">
                  <c:v>6.7812999999999999</c:v>
                </c:pt>
                <c:pt idx="62">
                  <c:v>6.7853000000000003</c:v>
                </c:pt>
                <c:pt idx="63">
                  <c:v>6.2145000000000001</c:v>
                </c:pt>
                <c:pt idx="64">
                  <c:v>5.9988000000000001</c:v>
                </c:pt>
                <c:pt idx="65">
                  <c:v>7.1345999999999998</c:v>
                </c:pt>
                <c:pt idx="66">
                  <c:v>8.2652999999999999</c:v>
                </c:pt>
                <c:pt idx="67">
                  <c:v>8.4327000000000005</c:v>
                </c:pt>
                <c:pt idx="68">
                  <c:v>8.1991999999999994</c:v>
                </c:pt>
                <c:pt idx="69">
                  <c:v>7.8160999999999996</c:v>
                </c:pt>
                <c:pt idx="70">
                  <c:v>7.8244999999999996</c:v>
                </c:pt>
                <c:pt idx="71">
                  <c:v>7.3891</c:v>
                </c:pt>
                <c:pt idx="72">
                  <c:v>7.0846999999999998</c:v>
                </c:pt>
                <c:pt idx="73">
                  <c:v>6.7502000000000004</c:v>
                </c:pt>
                <c:pt idx="74">
                  <c:v>7.2228000000000003</c:v>
                </c:pt>
                <c:pt idx="75">
                  <c:v>7.4846000000000004</c:v>
                </c:pt>
                <c:pt idx="76">
                  <c:v>7.5019999999999998</c:v>
                </c:pt>
                <c:pt idx="77">
                  <c:v>7.7634999999999996</c:v>
                </c:pt>
                <c:pt idx="78">
                  <c:v>7.8479000000000001</c:v>
                </c:pt>
                <c:pt idx="79">
                  <c:v>7.2549000000000001</c:v>
                </c:pt>
                <c:pt idx="80">
                  <c:v>6.9318999999999997</c:v>
                </c:pt>
                <c:pt idx="81">
                  <c:v>7.0008999999999997</c:v>
                </c:pt>
                <c:pt idx="82">
                  <c:v>7.1055000000000001</c:v>
                </c:pt>
                <c:pt idx="83">
                  <c:v>6.9824000000000002</c:v>
                </c:pt>
                <c:pt idx="84">
                  <c:v>6.6356000000000002</c:v>
                </c:pt>
                <c:pt idx="85">
                  <c:v>6.4564000000000004</c:v>
                </c:pt>
                <c:pt idx="86">
                  <c:v>6.0538999999999996</c:v>
                </c:pt>
                <c:pt idx="87">
                  <c:v>6.2698</c:v>
                </c:pt>
                <c:pt idx="88">
                  <c:v>6.2613000000000003</c:v>
                </c:pt>
                <c:pt idx="89">
                  <c:v>6.1757999999999997</c:v>
                </c:pt>
                <c:pt idx="90">
                  <c:v>6.1097000000000001</c:v>
                </c:pt>
                <c:pt idx="91">
                  <c:v>6.3784000000000001</c:v>
                </c:pt>
                <c:pt idx="92">
                  <c:v>6.8750999999999998</c:v>
                </c:pt>
                <c:pt idx="93">
                  <c:v>6.7397999999999998</c:v>
                </c:pt>
                <c:pt idx="94">
                  <c:v>6.6890999999999998</c:v>
                </c:pt>
                <c:pt idx="95">
                  <c:v>7.0997000000000003</c:v>
                </c:pt>
                <c:pt idx="96">
                  <c:v>7.6829999999999998</c:v>
                </c:pt>
                <c:pt idx="97">
                  <c:v>7.3037000000000001</c:v>
                </c:pt>
                <c:pt idx="98">
                  <c:v>6.8758999999999997</c:v>
                </c:pt>
                <c:pt idx="99">
                  <c:v>6.4741</c:v>
                </c:pt>
                <c:pt idx="100">
                  <c:v>6.3033000000000001</c:v>
                </c:pt>
                <c:pt idx="101">
                  <c:v>6.2240000000000002</c:v>
                </c:pt>
                <c:pt idx="102">
                  <c:v>6.7729999999999997</c:v>
                </c:pt>
                <c:pt idx="103">
                  <c:v>7.4512</c:v>
                </c:pt>
                <c:pt idx="104">
                  <c:v>7.8040000000000003</c:v>
                </c:pt>
                <c:pt idx="105">
                  <c:v>7.8357999999999999</c:v>
                </c:pt>
                <c:pt idx="106">
                  <c:v>7.6032999999999999</c:v>
                </c:pt>
                <c:pt idx="107">
                  <c:v>7.2704000000000004</c:v>
                </c:pt>
                <c:pt idx="108">
                  <c:v>6.7037000000000004</c:v>
                </c:pt>
                <c:pt idx="109">
                  <c:v>6.7272999999999996</c:v>
                </c:pt>
                <c:pt idx="110">
                  <c:v>7.0327999999999999</c:v>
                </c:pt>
                <c:pt idx="111">
                  <c:v>7.2603</c:v>
                </c:pt>
                <c:pt idx="112">
                  <c:v>6.9927000000000001</c:v>
                </c:pt>
                <c:pt idx="113">
                  <c:v>7.0735999999999999</c:v>
                </c:pt>
                <c:pt idx="114">
                  <c:v>6.9950999999999999</c:v>
                </c:pt>
                <c:pt idx="115">
                  <c:v>6.8014000000000001</c:v>
                </c:pt>
                <c:pt idx="116">
                  <c:v>6.1590999999999996</c:v>
                </c:pt>
                <c:pt idx="117">
                  <c:v>6.0087999999999999</c:v>
                </c:pt>
                <c:pt idx="118">
                  <c:v>6.3609</c:v>
                </c:pt>
                <c:pt idx="119">
                  <c:v>7.0411000000000001</c:v>
                </c:pt>
                <c:pt idx="120">
                  <c:v>6.8792999999999997</c:v>
                </c:pt>
                <c:pt idx="121">
                  <c:v>6.7645999999999997</c:v>
                </c:pt>
                <c:pt idx="122">
                  <c:v>6.7933000000000003</c:v>
                </c:pt>
                <c:pt idx="123">
                  <c:v>7.1071999999999997</c:v>
                </c:pt>
                <c:pt idx="124">
                  <c:v>7.2759</c:v>
                </c:pt>
                <c:pt idx="125">
                  <c:v>7.5544000000000002</c:v>
                </c:pt>
                <c:pt idx="126">
                  <c:v>7.4257</c:v>
                </c:pt>
                <c:pt idx="127">
                  <c:v>7.2153</c:v>
                </c:pt>
                <c:pt idx="128">
                  <c:v>7.0479000000000003</c:v>
                </c:pt>
                <c:pt idx="129">
                  <c:v>6.9176000000000002</c:v>
                </c:pt>
                <c:pt idx="130">
                  <c:v>6.6856</c:v>
                </c:pt>
                <c:pt idx="131">
                  <c:v>6.9383999999999997</c:v>
                </c:pt>
                <c:pt idx="132">
                  <c:v>7.1444000000000001</c:v>
                </c:pt>
                <c:pt idx="133">
                  <c:v>7.2511000000000001</c:v>
                </c:pt>
                <c:pt idx="134">
                  <c:v>6.9709000000000003</c:v>
                </c:pt>
                <c:pt idx="135">
                  <c:v>6.9550000000000001</c:v>
                </c:pt>
                <c:pt idx="136">
                  <c:v>7.4347000000000003</c:v>
                </c:pt>
                <c:pt idx="137">
                  <c:v>7.7012999999999998</c:v>
                </c:pt>
                <c:pt idx="138">
                  <c:v>7.8449999999999998</c:v>
                </c:pt>
                <c:pt idx="139">
                  <c:v>7.7786</c:v>
                </c:pt>
                <c:pt idx="140">
                  <c:v>7.8270999999999997</c:v>
                </c:pt>
                <c:pt idx="141">
                  <c:v>6.9305000000000003</c:v>
                </c:pt>
                <c:pt idx="142">
                  <c:v>6.8977000000000004</c:v>
                </c:pt>
                <c:pt idx="143">
                  <c:v>6.74</c:v>
                </c:pt>
                <c:pt idx="144">
                  <c:v>7.0606</c:v>
                </c:pt>
                <c:pt idx="145">
                  <c:v>7.1425999999999998</c:v>
                </c:pt>
                <c:pt idx="146">
                  <c:v>7.3846999999999996</c:v>
                </c:pt>
                <c:pt idx="147">
                  <c:v>7.2573999999999996</c:v>
                </c:pt>
                <c:pt idx="148">
                  <c:v>7.0972999999999997</c:v>
                </c:pt>
                <c:pt idx="149">
                  <c:v>7.1334999999999997</c:v>
                </c:pt>
                <c:pt idx="150">
                  <c:v>7.2019000000000002</c:v>
                </c:pt>
                <c:pt idx="151">
                  <c:v>7.6288</c:v>
                </c:pt>
                <c:pt idx="152">
                  <c:v>7.6124999999999998</c:v>
                </c:pt>
                <c:pt idx="153">
                  <c:v>7.5910000000000002</c:v>
                </c:pt>
                <c:pt idx="154">
                  <c:v>7.3840000000000003</c:v>
                </c:pt>
                <c:pt idx="155">
                  <c:v>7.5388999999999999</c:v>
                </c:pt>
                <c:pt idx="156">
                  <c:v>7.3205999999999998</c:v>
                </c:pt>
                <c:pt idx="157">
                  <c:v>7.3724999999999996</c:v>
                </c:pt>
                <c:pt idx="158">
                  <c:v>7.0578000000000003</c:v>
                </c:pt>
                <c:pt idx="159">
                  <c:v>6.7167000000000003</c:v>
                </c:pt>
                <c:pt idx="160">
                  <c:v>6.5275999999999996</c:v>
                </c:pt>
                <c:pt idx="161">
                  <c:v>7.1783999999999999</c:v>
                </c:pt>
                <c:pt idx="162">
                  <c:v>7.6505999999999998</c:v>
                </c:pt>
                <c:pt idx="163">
                  <c:v>7.6714000000000002</c:v>
                </c:pt>
                <c:pt idx="164">
                  <c:v>7.3414000000000001</c:v>
                </c:pt>
                <c:pt idx="165">
                  <c:v>6.915</c:v>
                </c:pt>
                <c:pt idx="166">
                  <c:v>6.8385999999999996</c:v>
                </c:pt>
                <c:pt idx="167">
                  <c:v>7.2605000000000004</c:v>
                </c:pt>
                <c:pt idx="168">
                  <c:v>7.6307999999999998</c:v>
                </c:pt>
                <c:pt idx="169">
                  <c:v>7.1645000000000003</c:v>
                </c:pt>
                <c:pt idx="170">
                  <c:v>7.0223000000000004</c:v>
                </c:pt>
                <c:pt idx="171">
                  <c:v>6.8897000000000004</c:v>
                </c:pt>
                <c:pt idx="172">
                  <c:v>6.9423000000000004</c:v>
                </c:pt>
                <c:pt idx="173">
                  <c:v>6.8734000000000002</c:v>
                </c:pt>
                <c:pt idx="174">
                  <c:v>7.2944000000000004</c:v>
                </c:pt>
                <c:pt idx="175">
                  <c:v>7.7332000000000001</c:v>
                </c:pt>
                <c:pt idx="176">
                  <c:v>7.4335000000000004</c:v>
                </c:pt>
                <c:pt idx="177">
                  <c:v>6.9962999999999997</c:v>
                </c:pt>
                <c:pt idx="178">
                  <c:v>6.6218000000000004</c:v>
                </c:pt>
                <c:pt idx="179">
                  <c:v>7.3372000000000002</c:v>
                </c:pt>
                <c:pt idx="180">
                  <c:v>7.7253999999999996</c:v>
                </c:pt>
                <c:pt idx="181">
                  <c:v>8.2449999999999992</c:v>
                </c:pt>
                <c:pt idx="182">
                  <c:v>8.1555</c:v>
                </c:pt>
                <c:pt idx="183">
                  <c:v>8.4151000000000007</c:v>
                </c:pt>
                <c:pt idx="184">
                  <c:v>7.5484999999999998</c:v>
                </c:pt>
                <c:pt idx="185">
                  <c:v>7.0773000000000001</c:v>
                </c:pt>
                <c:pt idx="186">
                  <c:v>6.3243</c:v>
                </c:pt>
                <c:pt idx="187">
                  <c:v>6.3451000000000004</c:v>
                </c:pt>
                <c:pt idx="188">
                  <c:v>6.0201000000000002</c:v>
                </c:pt>
                <c:pt idx="189">
                  <c:v>6.6022999999999996</c:v>
                </c:pt>
                <c:pt idx="190">
                  <c:v>6.9996</c:v>
                </c:pt>
                <c:pt idx="191">
                  <c:v>6.9794999999999998</c:v>
                </c:pt>
                <c:pt idx="192">
                  <c:v>6.4871999999999996</c:v>
                </c:pt>
                <c:pt idx="193">
                  <c:v>6.6833</c:v>
                </c:pt>
                <c:pt idx="194">
                  <c:v>7.2503000000000002</c:v>
                </c:pt>
                <c:pt idx="195">
                  <c:v>7.4927000000000001</c:v>
                </c:pt>
                <c:pt idx="196">
                  <c:v>6.8724999999999996</c:v>
                </c:pt>
                <c:pt idx="197">
                  <c:v>6.2919999999999998</c:v>
                </c:pt>
                <c:pt idx="198">
                  <c:v>6.2884000000000002</c:v>
                </c:pt>
                <c:pt idx="199">
                  <c:v>6.6429999999999998</c:v>
                </c:pt>
                <c:pt idx="200">
                  <c:v>6.3669000000000002</c:v>
                </c:pt>
                <c:pt idx="201">
                  <c:v>6.5381999999999998</c:v>
                </c:pt>
                <c:pt idx="202">
                  <c:v>6.8139000000000003</c:v>
                </c:pt>
                <c:pt idx="203">
                  <c:v>7.3152999999999997</c:v>
                </c:pt>
                <c:pt idx="204">
                  <c:v>7.484</c:v>
                </c:pt>
                <c:pt idx="205">
                  <c:v>7.4036999999999997</c:v>
                </c:pt>
                <c:pt idx="206">
                  <c:v>6.7469000000000001</c:v>
                </c:pt>
                <c:pt idx="207">
                  <c:v>6.2264999999999997</c:v>
                </c:pt>
                <c:pt idx="208">
                  <c:v>6.4157999999999999</c:v>
                </c:pt>
                <c:pt idx="209">
                  <c:v>6.8140999999999998</c:v>
                </c:pt>
                <c:pt idx="210">
                  <c:v>7.0515999999999996</c:v>
                </c:pt>
                <c:pt idx="211">
                  <c:v>6.8352000000000004</c:v>
                </c:pt>
                <c:pt idx="212">
                  <c:v>6.7733999999999996</c:v>
                </c:pt>
                <c:pt idx="213">
                  <c:v>7.1215999999999999</c:v>
                </c:pt>
                <c:pt idx="214">
                  <c:v>7.3669000000000002</c:v>
                </c:pt>
                <c:pt idx="215">
                  <c:v>6.9945000000000004</c:v>
                </c:pt>
                <c:pt idx="216">
                  <c:v>6.8818000000000001</c:v>
                </c:pt>
                <c:pt idx="217">
                  <c:v>7.1928999999999998</c:v>
                </c:pt>
                <c:pt idx="218">
                  <c:v>7.3597000000000001</c:v>
                </c:pt>
                <c:pt idx="219">
                  <c:v>7.3989000000000003</c:v>
                </c:pt>
                <c:pt idx="220">
                  <c:v>7.1798999999999999</c:v>
                </c:pt>
                <c:pt idx="221">
                  <c:v>6.8479999999999999</c:v>
                </c:pt>
                <c:pt idx="222">
                  <c:v>6.6989000000000001</c:v>
                </c:pt>
                <c:pt idx="223">
                  <c:v>6.4828999999999999</c:v>
                </c:pt>
                <c:pt idx="224">
                  <c:v>7.2667999999999999</c:v>
                </c:pt>
                <c:pt idx="225">
                  <c:v>7.3422999999999998</c:v>
                </c:pt>
                <c:pt idx="226">
                  <c:v>6.8483000000000001</c:v>
                </c:pt>
                <c:pt idx="227">
                  <c:v>6.0880000000000001</c:v>
                </c:pt>
                <c:pt idx="228">
                  <c:v>5.8977000000000004</c:v>
                </c:pt>
                <c:pt idx="229">
                  <c:v>5.9980000000000002</c:v>
                </c:pt>
                <c:pt idx="230">
                  <c:v>6.5861999999999998</c:v>
                </c:pt>
                <c:pt idx="231">
                  <c:v>6.8724999999999996</c:v>
                </c:pt>
                <c:pt idx="232">
                  <c:v>7.6380999999999997</c:v>
                </c:pt>
                <c:pt idx="233">
                  <c:v>7.6055000000000001</c:v>
                </c:pt>
                <c:pt idx="234">
                  <c:v>7.7473999999999998</c:v>
                </c:pt>
                <c:pt idx="235">
                  <c:v>7.2773000000000003</c:v>
                </c:pt>
                <c:pt idx="236">
                  <c:v>7.1033999999999997</c:v>
                </c:pt>
                <c:pt idx="237">
                  <c:v>7.4298000000000002</c:v>
                </c:pt>
                <c:pt idx="238">
                  <c:v>8.0244</c:v>
                </c:pt>
                <c:pt idx="239">
                  <c:v>7.9368999999999996</c:v>
                </c:pt>
                <c:pt idx="240">
                  <c:v>7.4824000000000002</c:v>
                </c:pt>
                <c:pt idx="241">
                  <c:v>7.3817000000000004</c:v>
                </c:pt>
                <c:pt idx="242">
                  <c:v>7.6093999999999999</c:v>
                </c:pt>
                <c:pt idx="243">
                  <c:v>7.4748000000000001</c:v>
                </c:pt>
                <c:pt idx="244">
                  <c:v>7.1505000000000001</c:v>
                </c:pt>
                <c:pt idx="245">
                  <c:v>6.7492000000000001</c:v>
                </c:pt>
                <c:pt idx="246">
                  <c:v>6.3788</c:v>
                </c:pt>
                <c:pt idx="247">
                  <c:v>6.2088999999999999</c:v>
                </c:pt>
                <c:pt idx="248">
                  <c:v>6.2257999999999996</c:v>
                </c:pt>
                <c:pt idx="249">
                  <c:v>6.4383999999999997</c:v>
                </c:pt>
                <c:pt idx="250">
                  <c:v>7.0514000000000001</c:v>
                </c:pt>
                <c:pt idx="251">
                  <c:v>7.3483999999999998</c:v>
                </c:pt>
                <c:pt idx="252">
                  <c:v>6.9851999999999999</c:v>
                </c:pt>
                <c:pt idx="253">
                  <c:v>6.7423000000000002</c:v>
                </c:pt>
                <c:pt idx="254">
                  <c:v>6.0766</c:v>
                </c:pt>
                <c:pt idx="255">
                  <c:v>6.2834000000000003</c:v>
                </c:pt>
                <c:pt idx="256">
                  <c:v>6.6125999999999996</c:v>
                </c:pt>
                <c:pt idx="257">
                  <c:v>6.6276999999999999</c:v>
                </c:pt>
                <c:pt idx="258">
                  <c:v>6.2805</c:v>
                </c:pt>
                <c:pt idx="259">
                  <c:v>6.3529</c:v>
                </c:pt>
                <c:pt idx="260">
                  <c:v>6.9153000000000002</c:v>
                </c:pt>
                <c:pt idx="261">
                  <c:v>6.7763999999999998</c:v>
                </c:pt>
                <c:pt idx="262">
                  <c:v>6.0636999999999999</c:v>
                </c:pt>
                <c:pt idx="263">
                  <c:v>6.3388</c:v>
                </c:pt>
                <c:pt idx="264">
                  <c:v>7.0587</c:v>
                </c:pt>
                <c:pt idx="265">
                  <c:v>7.7419000000000002</c:v>
                </c:pt>
                <c:pt idx="266">
                  <c:v>7.7698</c:v>
                </c:pt>
                <c:pt idx="267">
                  <c:v>8.0876999999999999</c:v>
                </c:pt>
                <c:pt idx="268">
                  <c:v>8.0703999999999994</c:v>
                </c:pt>
                <c:pt idx="269">
                  <c:v>7.2610999999999999</c:v>
                </c:pt>
                <c:pt idx="270">
                  <c:v>6.6414999999999997</c:v>
                </c:pt>
                <c:pt idx="271">
                  <c:v>6.9330999999999996</c:v>
                </c:pt>
                <c:pt idx="272">
                  <c:v>7.3459000000000003</c:v>
                </c:pt>
                <c:pt idx="273">
                  <c:v>7.5880999999999998</c:v>
                </c:pt>
                <c:pt idx="274">
                  <c:v>7.6992000000000003</c:v>
                </c:pt>
                <c:pt idx="275">
                  <c:v>7.6875999999999998</c:v>
                </c:pt>
                <c:pt idx="276">
                  <c:v>7.5041000000000002</c:v>
                </c:pt>
                <c:pt idx="277">
                  <c:v>7.3448000000000002</c:v>
                </c:pt>
                <c:pt idx="278">
                  <c:v>6.8204000000000002</c:v>
                </c:pt>
                <c:pt idx="279">
                  <c:v>6.8752000000000004</c:v>
                </c:pt>
                <c:pt idx="280">
                  <c:v>6.6132</c:v>
                </c:pt>
                <c:pt idx="281">
                  <c:v>6.1318000000000001</c:v>
                </c:pt>
                <c:pt idx="282">
                  <c:v>5.9977</c:v>
                </c:pt>
                <c:pt idx="283">
                  <c:v>6.3859000000000004</c:v>
                </c:pt>
                <c:pt idx="284">
                  <c:v>6.5990000000000002</c:v>
                </c:pt>
                <c:pt idx="285">
                  <c:v>6.9131999999999998</c:v>
                </c:pt>
                <c:pt idx="286">
                  <c:v>7.3071999999999999</c:v>
                </c:pt>
                <c:pt idx="287">
                  <c:v>7.2674000000000003</c:v>
                </c:pt>
                <c:pt idx="288">
                  <c:v>7.0460000000000003</c:v>
                </c:pt>
                <c:pt idx="289">
                  <c:v>6.8849999999999998</c:v>
                </c:pt>
                <c:pt idx="290">
                  <c:v>7.1398999999999999</c:v>
                </c:pt>
                <c:pt idx="291">
                  <c:v>7.5534999999999997</c:v>
                </c:pt>
                <c:pt idx="292">
                  <c:v>7.7111999999999998</c:v>
                </c:pt>
                <c:pt idx="293">
                  <c:v>7.1577999999999999</c:v>
                </c:pt>
                <c:pt idx="294">
                  <c:v>6.8757999999999999</c:v>
                </c:pt>
                <c:pt idx="295">
                  <c:v>6.8087999999999997</c:v>
                </c:pt>
                <c:pt idx="296">
                  <c:v>6.9531000000000001</c:v>
                </c:pt>
                <c:pt idx="297">
                  <c:v>6.7693000000000003</c:v>
                </c:pt>
                <c:pt idx="298">
                  <c:v>6.3780999999999999</c:v>
                </c:pt>
                <c:pt idx="299">
                  <c:v>5.8643999999999998</c:v>
                </c:pt>
                <c:pt idx="300">
                  <c:v>6.2233999999999998</c:v>
                </c:pt>
                <c:pt idx="301">
                  <c:v>6.3124000000000002</c:v>
                </c:pt>
                <c:pt idx="302">
                  <c:v>6.4070999999999998</c:v>
                </c:pt>
                <c:pt idx="303">
                  <c:v>6.1054000000000004</c:v>
                </c:pt>
                <c:pt idx="304">
                  <c:v>6.4629000000000003</c:v>
                </c:pt>
                <c:pt idx="305">
                  <c:v>6.7667999999999999</c:v>
                </c:pt>
                <c:pt idx="306">
                  <c:v>7.1984000000000004</c:v>
                </c:pt>
                <c:pt idx="307">
                  <c:v>7.0118</c:v>
                </c:pt>
                <c:pt idx="308">
                  <c:v>7.2672999999999996</c:v>
                </c:pt>
                <c:pt idx="309">
                  <c:v>7.7591000000000001</c:v>
                </c:pt>
                <c:pt idx="310">
                  <c:v>7.5845000000000002</c:v>
                </c:pt>
                <c:pt idx="311">
                  <c:v>7.2519</c:v>
                </c:pt>
                <c:pt idx="312">
                  <c:v>7.4889000000000001</c:v>
                </c:pt>
                <c:pt idx="313">
                  <c:v>7.7054999999999998</c:v>
                </c:pt>
                <c:pt idx="314">
                  <c:v>7.4985999999999997</c:v>
                </c:pt>
                <c:pt idx="315">
                  <c:v>6.8753000000000002</c:v>
                </c:pt>
                <c:pt idx="316">
                  <c:v>6.6233000000000004</c:v>
                </c:pt>
                <c:pt idx="317">
                  <c:v>6.7850000000000001</c:v>
                </c:pt>
                <c:pt idx="318">
                  <c:v>7.0782999999999996</c:v>
                </c:pt>
                <c:pt idx="319">
                  <c:v>7.1140999999999996</c:v>
                </c:pt>
                <c:pt idx="320">
                  <c:v>7.1163999999999996</c:v>
                </c:pt>
                <c:pt idx="321">
                  <c:v>7.2070999999999996</c:v>
                </c:pt>
                <c:pt idx="322">
                  <c:v>7.3377999999999997</c:v>
                </c:pt>
                <c:pt idx="323">
                  <c:v>7.3367000000000004</c:v>
                </c:pt>
                <c:pt idx="324">
                  <c:v>6.7247000000000003</c:v>
                </c:pt>
                <c:pt idx="325">
                  <c:v>6.6635</c:v>
                </c:pt>
                <c:pt idx="326">
                  <c:v>7.2724000000000002</c:v>
                </c:pt>
                <c:pt idx="327">
                  <c:v>7.4116999999999997</c:v>
                </c:pt>
                <c:pt idx="328">
                  <c:v>6.7518000000000002</c:v>
                </c:pt>
                <c:pt idx="329">
                  <c:v>6.0522999999999998</c:v>
                </c:pt>
                <c:pt idx="330">
                  <c:v>6.5685000000000002</c:v>
                </c:pt>
                <c:pt idx="331">
                  <c:v>7.4100999999999999</c:v>
                </c:pt>
                <c:pt idx="332">
                  <c:v>7.6155999999999997</c:v>
                </c:pt>
                <c:pt idx="333">
                  <c:v>7.2247000000000003</c:v>
                </c:pt>
                <c:pt idx="334">
                  <c:v>7.2066999999999997</c:v>
                </c:pt>
                <c:pt idx="335">
                  <c:v>7.5102000000000002</c:v>
                </c:pt>
                <c:pt idx="336">
                  <c:v>7.3068</c:v>
                </c:pt>
                <c:pt idx="337">
                  <c:v>7.3365999999999998</c:v>
                </c:pt>
                <c:pt idx="338">
                  <c:v>7.4534000000000002</c:v>
                </c:pt>
                <c:pt idx="339">
                  <c:v>7.0518000000000001</c:v>
                </c:pt>
                <c:pt idx="340">
                  <c:v>6.835</c:v>
                </c:pt>
                <c:pt idx="341">
                  <c:v>7.1474000000000002</c:v>
                </c:pt>
                <c:pt idx="342">
                  <c:v>7.4108000000000001</c:v>
                </c:pt>
                <c:pt idx="343">
                  <c:v>7.1997999999999998</c:v>
                </c:pt>
                <c:pt idx="344">
                  <c:v>7.3232999999999997</c:v>
                </c:pt>
                <c:pt idx="345">
                  <c:v>7.3014000000000001</c:v>
                </c:pt>
                <c:pt idx="346">
                  <c:v>7.3986000000000001</c:v>
                </c:pt>
                <c:pt idx="347">
                  <c:v>7.0951000000000004</c:v>
                </c:pt>
                <c:pt idx="348">
                  <c:v>7.1188000000000002</c:v>
                </c:pt>
                <c:pt idx="349">
                  <c:v>7.0902000000000003</c:v>
                </c:pt>
                <c:pt idx="350">
                  <c:v>7.2539999999999996</c:v>
                </c:pt>
                <c:pt idx="351">
                  <c:v>6.6932999999999998</c:v>
                </c:pt>
                <c:pt idx="352">
                  <c:v>6.7736000000000001</c:v>
                </c:pt>
                <c:pt idx="353">
                  <c:v>7.0209999999999999</c:v>
                </c:pt>
                <c:pt idx="354">
                  <c:v>7.4585999999999997</c:v>
                </c:pt>
                <c:pt idx="355">
                  <c:v>7.4114000000000004</c:v>
                </c:pt>
                <c:pt idx="356">
                  <c:v>7.3918999999999997</c:v>
                </c:pt>
                <c:pt idx="357">
                  <c:v>7.2847</c:v>
                </c:pt>
                <c:pt idx="358">
                  <c:v>7.6264000000000003</c:v>
                </c:pt>
                <c:pt idx="359">
                  <c:v>6.8903999999999996</c:v>
                </c:pt>
                <c:pt idx="360">
                  <c:v>5.9656000000000002</c:v>
                </c:pt>
                <c:pt idx="361">
                  <c:v>5.9356999999999998</c:v>
                </c:pt>
                <c:pt idx="362">
                  <c:v>7.1875999999999998</c:v>
                </c:pt>
                <c:pt idx="363">
                  <c:v>7.5334000000000003</c:v>
                </c:pt>
                <c:pt idx="364">
                  <c:v>6.7233999999999998</c:v>
                </c:pt>
                <c:pt idx="365">
                  <c:v>6.2839</c:v>
                </c:pt>
                <c:pt idx="366">
                  <c:v>6.8935000000000004</c:v>
                </c:pt>
                <c:pt idx="367">
                  <c:v>7.7781000000000002</c:v>
                </c:pt>
                <c:pt idx="368">
                  <c:v>7.9290000000000003</c:v>
                </c:pt>
                <c:pt idx="369">
                  <c:v>8.0597999999999992</c:v>
                </c:pt>
                <c:pt idx="370">
                  <c:v>8.1161999999999992</c:v>
                </c:pt>
                <c:pt idx="371">
                  <c:v>8.3066999999999993</c:v>
                </c:pt>
                <c:pt idx="372">
                  <c:v>7.5011000000000001</c:v>
                </c:pt>
                <c:pt idx="373">
                  <c:v>7.1794000000000002</c:v>
                </c:pt>
                <c:pt idx="374">
                  <c:v>6.5961999999999996</c:v>
                </c:pt>
                <c:pt idx="375">
                  <c:v>6.7419000000000002</c:v>
                </c:pt>
                <c:pt idx="376">
                  <c:v>7.0548999999999999</c:v>
                </c:pt>
                <c:pt idx="377">
                  <c:v>7.8575999999999997</c:v>
                </c:pt>
                <c:pt idx="378">
                  <c:v>7.7294</c:v>
                </c:pt>
                <c:pt idx="379">
                  <c:v>7.6570999999999998</c:v>
                </c:pt>
                <c:pt idx="380">
                  <c:v>7.7613000000000003</c:v>
                </c:pt>
                <c:pt idx="381">
                  <c:v>7.6521999999999997</c:v>
                </c:pt>
                <c:pt idx="382">
                  <c:v>7.5091999999999999</c:v>
                </c:pt>
                <c:pt idx="383">
                  <c:v>7.2545000000000002</c:v>
                </c:pt>
                <c:pt idx="384">
                  <c:v>6.9086999999999996</c:v>
                </c:pt>
                <c:pt idx="385">
                  <c:v>6.2808999999999999</c:v>
                </c:pt>
                <c:pt idx="386">
                  <c:v>6.4551999999999996</c:v>
                </c:pt>
                <c:pt idx="387">
                  <c:v>6.8037999999999998</c:v>
                </c:pt>
                <c:pt idx="388">
                  <c:v>7.2450999999999999</c:v>
                </c:pt>
                <c:pt idx="389">
                  <c:v>7.4980000000000002</c:v>
                </c:pt>
                <c:pt idx="390">
                  <c:v>7.3428000000000004</c:v>
                </c:pt>
                <c:pt idx="391">
                  <c:v>6.4325999999999999</c:v>
                </c:pt>
                <c:pt idx="392">
                  <c:v>6.3935000000000004</c:v>
                </c:pt>
                <c:pt idx="393">
                  <c:v>6.79</c:v>
                </c:pt>
                <c:pt idx="394">
                  <c:v>7.3766999999999996</c:v>
                </c:pt>
                <c:pt idx="395">
                  <c:v>6.1906999999999996</c:v>
                </c:pt>
                <c:pt idx="396">
                  <c:v>6.3807999999999998</c:v>
                </c:pt>
                <c:pt idx="397">
                  <c:v>7.3564999999999996</c:v>
                </c:pt>
                <c:pt idx="398">
                  <c:v>7.8665000000000003</c:v>
                </c:pt>
                <c:pt idx="399">
                  <c:v>7.2228000000000003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B80-407A-BF73-B1286E2D7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7201912"/>
        <c:axId val="647199032"/>
      </c:scatterChart>
      <c:valAx>
        <c:axId val="647201912"/>
        <c:scaling>
          <c:orientation val="minMax"/>
          <c:max val="4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Logitudinal Distance, ft.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47199032"/>
        <c:crosses val="autoZero"/>
        <c:crossBetween val="midCat"/>
      </c:valAx>
      <c:valAx>
        <c:axId val="647199032"/>
        <c:scaling>
          <c:orientation val="minMax"/>
          <c:min val="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Air Void,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47201912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60136482939632541"/>
          <c:y val="0.69379877515310584"/>
          <c:w val="0.32456109652960047"/>
          <c:h val="0.112402449693788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560950714494021"/>
          <c:y val="6.161111111111111E-2"/>
          <c:w val="0.76388123359580051"/>
          <c:h val="0.74473184601924747"/>
        </c:manualLayout>
      </c:layout>
      <c:scatterChart>
        <c:scatterStyle val="lineMarker"/>
        <c:varyColors val="0"/>
        <c:ser>
          <c:idx val="0"/>
          <c:order val="0"/>
          <c:tx>
            <c:v>Reference Vs Candidate Profile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bg2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Sheet1!$B$2:$B$401</c:f>
              <c:numCache>
                <c:formatCode>General</c:formatCode>
                <c:ptCount val="400"/>
                <c:pt idx="0">
                  <c:v>6.4648000000000003</c:v>
                </c:pt>
                <c:pt idx="1">
                  <c:v>6.6948999999999996</c:v>
                </c:pt>
                <c:pt idx="2">
                  <c:v>6.8380999999999998</c:v>
                </c:pt>
                <c:pt idx="3">
                  <c:v>6.4153000000000002</c:v>
                </c:pt>
                <c:pt idx="4">
                  <c:v>6.0186999999999999</c:v>
                </c:pt>
                <c:pt idx="5">
                  <c:v>6.3545999999999996</c:v>
                </c:pt>
                <c:pt idx="6">
                  <c:v>6.6444000000000001</c:v>
                </c:pt>
                <c:pt idx="7">
                  <c:v>7.0923999999999996</c:v>
                </c:pt>
                <c:pt idx="8">
                  <c:v>7.0601000000000003</c:v>
                </c:pt>
                <c:pt idx="9">
                  <c:v>7.6662999999999997</c:v>
                </c:pt>
                <c:pt idx="10">
                  <c:v>8.0838999999999999</c:v>
                </c:pt>
                <c:pt idx="11">
                  <c:v>8.0602</c:v>
                </c:pt>
                <c:pt idx="12">
                  <c:v>8.2112999999999996</c:v>
                </c:pt>
                <c:pt idx="13">
                  <c:v>8.1992999999999991</c:v>
                </c:pt>
                <c:pt idx="14">
                  <c:v>7.3559000000000001</c:v>
                </c:pt>
                <c:pt idx="15">
                  <c:v>7.4071999999999996</c:v>
                </c:pt>
                <c:pt idx="16">
                  <c:v>7.3844000000000003</c:v>
                </c:pt>
                <c:pt idx="17">
                  <c:v>7.4549000000000003</c:v>
                </c:pt>
                <c:pt idx="18">
                  <c:v>7.2697000000000003</c:v>
                </c:pt>
                <c:pt idx="19">
                  <c:v>7.0030999999999999</c:v>
                </c:pt>
                <c:pt idx="20">
                  <c:v>6.7926000000000002</c:v>
                </c:pt>
                <c:pt idx="21">
                  <c:v>6.3613999999999997</c:v>
                </c:pt>
                <c:pt idx="22">
                  <c:v>6.6345000000000001</c:v>
                </c:pt>
                <c:pt idx="23">
                  <c:v>7.1449999999999996</c:v>
                </c:pt>
                <c:pt idx="24">
                  <c:v>7.6420000000000003</c:v>
                </c:pt>
                <c:pt idx="25">
                  <c:v>6.8817000000000004</c:v>
                </c:pt>
                <c:pt idx="26">
                  <c:v>5.8963999999999999</c:v>
                </c:pt>
                <c:pt idx="27">
                  <c:v>6.0801999999999996</c:v>
                </c:pt>
                <c:pt idx="28">
                  <c:v>6.2374999999999998</c:v>
                </c:pt>
                <c:pt idx="29">
                  <c:v>5.8913000000000002</c:v>
                </c:pt>
                <c:pt idx="30">
                  <c:v>5.7473999999999998</c:v>
                </c:pt>
                <c:pt idx="31">
                  <c:v>6.5880999999999998</c:v>
                </c:pt>
                <c:pt idx="32">
                  <c:v>7.2694999999999999</c:v>
                </c:pt>
                <c:pt idx="33">
                  <c:v>7.3723999999999998</c:v>
                </c:pt>
                <c:pt idx="34">
                  <c:v>7.3921000000000001</c:v>
                </c:pt>
                <c:pt idx="35">
                  <c:v>8.4838000000000005</c:v>
                </c:pt>
                <c:pt idx="36">
                  <c:v>8.3711000000000002</c:v>
                </c:pt>
                <c:pt idx="37">
                  <c:v>7.6748000000000003</c:v>
                </c:pt>
                <c:pt idx="38">
                  <c:v>7.2667999999999999</c:v>
                </c:pt>
                <c:pt idx="39">
                  <c:v>6.8982000000000001</c:v>
                </c:pt>
                <c:pt idx="40">
                  <c:v>6.1677999999999997</c:v>
                </c:pt>
                <c:pt idx="41">
                  <c:v>5.7778</c:v>
                </c:pt>
                <c:pt idx="42">
                  <c:v>6.2920999999999996</c:v>
                </c:pt>
                <c:pt idx="43">
                  <c:v>6.6680999999999999</c:v>
                </c:pt>
                <c:pt idx="44">
                  <c:v>6.8795999999999999</c:v>
                </c:pt>
                <c:pt idx="45">
                  <c:v>7.0529000000000002</c:v>
                </c:pt>
                <c:pt idx="46">
                  <c:v>7.4024999999999999</c:v>
                </c:pt>
                <c:pt idx="47">
                  <c:v>7.3524000000000003</c:v>
                </c:pt>
                <c:pt idx="48">
                  <c:v>7.4058000000000002</c:v>
                </c:pt>
                <c:pt idx="49">
                  <c:v>7.0103</c:v>
                </c:pt>
                <c:pt idx="50">
                  <c:v>6.7199</c:v>
                </c:pt>
                <c:pt idx="51">
                  <c:v>6.4516</c:v>
                </c:pt>
                <c:pt idx="52">
                  <c:v>6.8349000000000002</c:v>
                </c:pt>
                <c:pt idx="53">
                  <c:v>6.8437000000000001</c:v>
                </c:pt>
                <c:pt idx="54">
                  <c:v>6.8295000000000003</c:v>
                </c:pt>
                <c:pt idx="55">
                  <c:v>6.7990000000000004</c:v>
                </c:pt>
                <c:pt idx="56">
                  <c:v>7.0556999999999999</c:v>
                </c:pt>
                <c:pt idx="57">
                  <c:v>7.1554000000000002</c:v>
                </c:pt>
                <c:pt idx="58">
                  <c:v>7.2933000000000003</c:v>
                </c:pt>
                <c:pt idx="59">
                  <c:v>6.9791999999999996</c:v>
                </c:pt>
                <c:pt idx="60">
                  <c:v>6.6326999999999998</c:v>
                </c:pt>
                <c:pt idx="61">
                  <c:v>6.7812999999999999</c:v>
                </c:pt>
                <c:pt idx="62">
                  <c:v>6.7853000000000003</c:v>
                </c:pt>
                <c:pt idx="63">
                  <c:v>6.2145000000000001</c:v>
                </c:pt>
                <c:pt idx="64">
                  <c:v>5.9988000000000001</c:v>
                </c:pt>
                <c:pt idx="65">
                  <c:v>7.1345999999999998</c:v>
                </c:pt>
                <c:pt idx="66">
                  <c:v>8.2652999999999999</c:v>
                </c:pt>
                <c:pt idx="67">
                  <c:v>8.4327000000000005</c:v>
                </c:pt>
                <c:pt idx="68">
                  <c:v>8.1991999999999994</c:v>
                </c:pt>
                <c:pt idx="69">
                  <c:v>7.8160999999999996</c:v>
                </c:pt>
                <c:pt idx="70">
                  <c:v>7.8244999999999996</c:v>
                </c:pt>
                <c:pt idx="71">
                  <c:v>7.3891</c:v>
                </c:pt>
                <c:pt idx="72">
                  <c:v>7.0846999999999998</c:v>
                </c:pt>
                <c:pt idx="73">
                  <c:v>6.7502000000000004</c:v>
                </c:pt>
                <c:pt idx="74">
                  <c:v>7.2228000000000003</c:v>
                </c:pt>
                <c:pt idx="75">
                  <c:v>7.4846000000000004</c:v>
                </c:pt>
                <c:pt idx="76">
                  <c:v>7.5019999999999998</c:v>
                </c:pt>
                <c:pt idx="77">
                  <c:v>7.7634999999999996</c:v>
                </c:pt>
                <c:pt idx="78">
                  <c:v>7.8479000000000001</c:v>
                </c:pt>
                <c:pt idx="79">
                  <c:v>7.2549000000000001</c:v>
                </c:pt>
                <c:pt idx="80">
                  <c:v>6.9318999999999997</c:v>
                </c:pt>
                <c:pt idx="81">
                  <c:v>7.0008999999999997</c:v>
                </c:pt>
                <c:pt idx="82">
                  <c:v>7.1055000000000001</c:v>
                </c:pt>
                <c:pt idx="83">
                  <c:v>6.9824000000000002</c:v>
                </c:pt>
                <c:pt idx="84">
                  <c:v>6.6356000000000002</c:v>
                </c:pt>
                <c:pt idx="85">
                  <c:v>6.4564000000000004</c:v>
                </c:pt>
                <c:pt idx="86">
                  <c:v>6.0538999999999996</c:v>
                </c:pt>
                <c:pt idx="87">
                  <c:v>6.2698</c:v>
                </c:pt>
                <c:pt idx="88">
                  <c:v>6.2613000000000003</c:v>
                </c:pt>
                <c:pt idx="89">
                  <c:v>6.1757999999999997</c:v>
                </c:pt>
                <c:pt idx="90">
                  <c:v>6.1097000000000001</c:v>
                </c:pt>
                <c:pt idx="91">
                  <c:v>6.3784000000000001</c:v>
                </c:pt>
                <c:pt idx="92">
                  <c:v>6.8750999999999998</c:v>
                </c:pt>
                <c:pt idx="93">
                  <c:v>6.7397999999999998</c:v>
                </c:pt>
                <c:pt idx="94">
                  <c:v>6.6890999999999998</c:v>
                </c:pt>
                <c:pt idx="95">
                  <c:v>7.0997000000000003</c:v>
                </c:pt>
                <c:pt idx="96">
                  <c:v>7.6829999999999998</c:v>
                </c:pt>
                <c:pt idx="97">
                  <c:v>7.3037000000000001</c:v>
                </c:pt>
                <c:pt idx="98">
                  <c:v>6.8758999999999997</c:v>
                </c:pt>
                <c:pt idx="99">
                  <c:v>6.4741</c:v>
                </c:pt>
                <c:pt idx="100">
                  <c:v>6.3033000000000001</c:v>
                </c:pt>
                <c:pt idx="101">
                  <c:v>6.2240000000000002</c:v>
                </c:pt>
                <c:pt idx="102">
                  <c:v>6.7729999999999997</c:v>
                </c:pt>
                <c:pt idx="103">
                  <c:v>7.4512</c:v>
                </c:pt>
                <c:pt idx="104">
                  <c:v>7.8040000000000003</c:v>
                </c:pt>
                <c:pt idx="105">
                  <c:v>7.8357999999999999</c:v>
                </c:pt>
                <c:pt idx="106">
                  <c:v>7.6032999999999999</c:v>
                </c:pt>
                <c:pt idx="107">
                  <c:v>7.2704000000000004</c:v>
                </c:pt>
                <c:pt idx="108">
                  <c:v>6.7037000000000004</c:v>
                </c:pt>
                <c:pt idx="109">
                  <c:v>6.7272999999999996</c:v>
                </c:pt>
                <c:pt idx="110">
                  <c:v>7.0327999999999999</c:v>
                </c:pt>
                <c:pt idx="111">
                  <c:v>7.2603</c:v>
                </c:pt>
                <c:pt idx="112">
                  <c:v>6.9927000000000001</c:v>
                </c:pt>
                <c:pt idx="113">
                  <c:v>7.0735999999999999</c:v>
                </c:pt>
                <c:pt idx="114">
                  <c:v>6.9950999999999999</c:v>
                </c:pt>
                <c:pt idx="115">
                  <c:v>6.8014000000000001</c:v>
                </c:pt>
                <c:pt idx="116">
                  <c:v>6.1590999999999996</c:v>
                </c:pt>
                <c:pt idx="117">
                  <c:v>6.0087999999999999</c:v>
                </c:pt>
                <c:pt idx="118">
                  <c:v>6.3609</c:v>
                </c:pt>
                <c:pt idx="119">
                  <c:v>7.0411000000000001</c:v>
                </c:pt>
                <c:pt idx="120">
                  <c:v>6.8792999999999997</c:v>
                </c:pt>
                <c:pt idx="121">
                  <c:v>6.7645999999999997</c:v>
                </c:pt>
                <c:pt idx="122">
                  <c:v>6.7933000000000003</c:v>
                </c:pt>
                <c:pt idx="123">
                  <c:v>7.1071999999999997</c:v>
                </c:pt>
                <c:pt idx="124">
                  <c:v>7.2759</c:v>
                </c:pt>
                <c:pt idx="125">
                  <c:v>7.5544000000000002</c:v>
                </c:pt>
                <c:pt idx="126">
                  <c:v>7.4257</c:v>
                </c:pt>
                <c:pt idx="127">
                  <c:v>7.2153</c:v>
                </c:pt>
                <c:pt idx="128">
                  <c:v>7.0479000000000003</c:v>
                </c:pt>
                <c:pt idx="129">
                  <c:v>6.9176000000000002</c:v>
                </c:pt>
                <c:pt idx="130">
                  <c:v>6.6856</c:v>
                </c:pt>
                <c:pt idx="131">
                  <c:v>6.9383999999999997</c:v>
                </c:pt>
                <c:pt idx="132">
                  <c:v>7.1444000000000001</c:v>
                </c:pt>
                <c:pt idx="133">
                  <c:v>7.2511000000000001</c:v>
                </c:pt>
                <c:pt idx="134">
                  <c:v>6.9709000000000003</c:v>
                </c:pt>
                <c:pt idx="135">
                  <c:v>6.9550000000000001</c:v>
                </c:pt>
                <c:pt idx="136">
                  <c:v>7.4347000000000003</c:v>
                </c:pt>
                <c:pt idx="137">
                  <c:v>7.7012999999999998</c:v>
                </c:pt>
                <c:pt idx="138">
                  <c:v>7.8449999999999998</c:v>
                </c:pt>
                <c:pt idx="139">
                  <c:v>7.7786</c:v>
                </c:pt>
                <c:pt idx="140">
                  <c:v>7.8270999999999997</c:v>
                </c:pt>
                <c:pt idx="141">
                  <c:v>6.9305000000000003</c:v>
                </c:pt>
                <c:pt idx="142">
                  <c:v>6.8977000000000004</c:v>
                </c:pt>
                <c:pt idx="143">
                  <c:v>6.74</c:v>
                </c:pt>
                <c:pt idx="144">
                  <c:v>7.0606</c:v>
                </c:pt>
                <c:pt idx="145">
                  <c:v>7.1425999999999998</c:v>
                </c:pt>
                <c:pt idx="146">
                  <c:v>7.3846999999999996</c:v>
                </c:pt>
                <c:pt idx="147">
                  <c:v>7.2573999999999996</c:v>
                </c:pt>
                <c:pt idx="148">
                  <c:v>7.0972999999999997</c:v>
                </c:pt>
                <c:pt idx="149">
                  <c:v>7.1334999999999997</c:v>
                </c:pt>
                <c:pt idx="150">
                  <c:v>7.2019000000000002</c:v>
                </c:pt>
                <c:pt idx="151">
                  <c:v>7.6288</c:v>
                </c:pt>
                <c:pt idx="152">
                  <c:v>7.6124999999999998</c:v>
                </c:pt>
                <c:pt idx="153">
                  <c:v>7.5910000000000002</c:v>
                </c:pt>
                <c:pt idx="154">
                  <c:v>7.3840000000000003</c:v>
                </c:pt>
                <c:pt idx="155">
                  <c:v>7.5388999999999999</c:v>
                </c:pt>
                <c:pt idx="156">
                  <c:v>7.3205999999999998</c:v>
                </c:pt>
                <c:pt idx="157">
                  <c:v>7.3724999999999996</c:v>
                </c:pt>
                <c:pt idx="158">
                  <c:v>7.0578000000000003</c:v>
                </c:pt>
                <c:pt idx="159">
                  <c:v>6.7167000000000003</c:v>
                </c:pt>
                <c:pt idx="160">
                  <c:v>6.5275999999999996</c:v>
                </c:pt>
                <c:pt idx="161">
                  <c:v>7.1783999999999999</c:v>
                </c:pt>
                <c:pt idx="162">
                  <c:v>7.6505999999999998</c:v>
                </c:pt>
                <c:pt idx="163">
                  <c:v>7.6714000000000002</c:v>
                </c:pt>
                <c:pt idx="164">
                  <c:v>7.3414000000000001</c:v>
                </c:pt>
                <c:pt idx="165">
                  <c:v>6.915</c:v>
                </c:pt>
                <c:pt idx="166">
                  <c:v>6.8385999999999996</c:v>
                </c:pt>
                <c:pt idx="167">
                  <c:v>7.2605000000000004</c:v>
                </c:pt>
                <c:pt idx="168">
                  <c:v>7.6307999999999998</c:v>
                </c:pt>
                <c:pt idx="169">
                  <c:v>7.1645000000000003</c:v>
                </c:pt>
                <c:pt idx="170">
                  <c:v>7.0223000000000004</c:v>
                </c:pt>
                <c:pt idx="171">
                  <c:v>6.8897000000000004</c:v>
                </c:pt>
                <c:pt idx="172">
                  <c:v>6.9423000000000004</c:v>
                </c:pt>
                <c:pt idx="173">
                  <c:v>6.8734000000000002</c:v>
                </c:pt>
                <c:pt idx="174">
                  <c:v>7.2944000000000004</c:v>
                </c:pt>
                <c:pt idx="175">
                  <c:v>7.7332000000000001</c:v>
                </c:pt>
                <c:pt idx="176">
                  <c:v>7.4335000000000004</c:v>
                </c:pt>
                <c:pt idx="177">
                  <c:v>6.9962999999999997</c:v>
                </c:pt>
                <c:pt idx="178">
                  <c:v>6.6218000000000004</c:v>
                </c:pt>
                <c:pt idx="179">
                  <c:v>7.3372000000000002</c:v>
                </c:pt>
                <c:pt idx="180">
                  <c:v>7.7253999999999996</c:v>
                </c:pt>
                <c:pt idx="181">
                  <c:v>8.2449999999999992</c:v>
                </c:pt>
                <c:pt idx="182">
                  <c:v>8.1555</c:v>
                </c:pt>
                <c:pt idx="183">
                  <c:v>8.4151000000000007</c:v>
                </c:pt>
                <c:pt idx="184">
                  <c:v>7.5484999999999998</c:v>
                </c:pt>
                <c:pt idx="185">
                  <c:v>7.0773000000000001</c:v>
                </c:pt>
                <c:pt idx="186">
                  <c:v>6.3243</c:v>
                </c:pt>
                <c:pt idx="187">
                  <c:v>6.3451000000000004</c:v>
                </c:pt>
                <c:pt idx="188">
                  <c:v>6.0201000000000002</c:v>
                </c:pt>
                <c:pt idx="189">
                  <c:v>6.6022999999999996</c:v>
                </c:pt>
                <c:pt idx="190">
                  <c:v>6.9996</c:v>
                </c:pt>
                <c:pt idx="191">
                  <c:v>6.9794999999999998</c:v>
                </c:pt>
                <c:pt idx="192">
                  <c:v>6.4871999999999996</c:v>
                </c:pt>
                <c:pt idx="193">
                  <c:v>6.6833</c:v>
                </c:pt>
                <c:pt idx="194">
                  <c:v>7.2503000000000002</c:v>
                </c:pt>
                <c:pt idx="195">
                  <c:v>7.4927000000000001</c:v>
                </c:pt>
                <c:pt idx="196">
                  <c:v>6.8724999999999996</c:v>
                </c:pt>
                <c:pt idx="197">
                  <c:v>6.2919999999999998</c:v>
                </c:pt>
                <c:pt idx="198">
                  <c:v>6.2884000000000002</c:v>
                </c:pt>
                <c:pt idx="199">
                  <c:v>6.6429999999999998</c:v>
                </c:pt>
                <c:pt idx="200">
                  <c:v>6.3669000000000002</c:v>
                </c:pt>
                <c:pt idx="201">
                  <c:v>6.5381999999999998</c:v>
                </c:pt>
                <c:pt idx="202">
                  <c:v>6.8139000000000003</c:v>
                </c:pt>
                <c:pt idx="203">
                  <c:v>7.3152999999999997</c:v>
                </c:pt>
                <c:pt idx="204">
                  <c:v>7.484</c:v>
                </c:pt>
                <c:pt idx="205">
                  <c:v>7.4036999999999997</c:v>
                </c:pt>
                <c:pt idx="206">
                  <c:v>6.7469000000000001</c:v>
                </c:pt>
                <c:pt idx="207">
                  <c:v>6.2264999999999997</c:v>
                </c:pt>
                <c:pt idx="208">
                  <c:v>6.4157999999999999</c:v>
                </c:pt>
                <c:pt idx="209">
                  <c:v>6.8140999999999998</c:v>
                </c:pt>
                <c:pt idx="210">
                  <c:v>7.0515999999999996</c:v>
                </c:pt>
                <c:pt idx="211">
                  <c:v>6.8352000000000004</c:v>
                </c:pt>
                <c:pt idx="212">
                  <c:v>6.7733999999999996</c:v>
                </c:pt>
                <c:pt idx="213">
                  <c:v>7.1215999999999999</c:v>
                </c:pt>
                <c:pt idx="214">
                  <c:v>7.3669000000000002</c:v>
                </c:pt>
                <c:pt idx="215">
                  <c:v>6.9945000000000004</c:v>
                </c:pt>
                <c:pt idx="216">
                  <c:v>6.8818000000000001</c:v>
                </c:pt>
                <c:pt idx="217">
                  <c:v>7.1928999999999998</c:v>
                </c:pt>
                <c:pt idx="218">
                  <c:v>7.3597000000000001</c:v>
                </c:pt>
                <c:pt idx="219">
                  <c:v>7.3989000000000003</c:v>
                </c:pt>
                <c:pt idx="220">
                  <c:v>7.1798999999999999</c:v>
                </c:pt>
                <c:pt idx="221">
                  <c:v>6.8479999999999999</c:v>
                </c:pt>
                <c:pt idx="222">
                  <c:v>6.6989000000000001</c:v>
                </c:pt>
                <c:pt idx="223">
                  <c:v>6.4828999999999999</c:v>
                </c:pt>
                <c:pt idx="224">
                  <c:v>7.2667999999999999</c:v>
                </c:pt>
                <c:pt idx="225">
                  <c:v>7.3422999999999998</c:v>
                </c:pt>
                <c:pt idx="226">
                  <c:v>6.8483000000000001</c:v>
                </c:pt>
                <c:pt idx="227">
                  <c:v>6.0880000000000001</c:v>
                </c:pt>
                <c:pt idx="228">
                  <c:v>5.8977000000000004</c:v>
                </c:pt>
                <c:pt idx="229">
                  <c:v>5.9980000000000002</c:v>
                </c:pt>
                <c:pt idx="230">
                  <c:v>6.5861999999999998</c:v>
                </c:pt>
                <c:pt idx="231">
                  <c:v>6.8724999999999996</c:v>
                </c:pt>
                <c:pt idx="232">
                  <c:v>7.6380999999999997</c:v>
                </c:pt>
                <c:pt idx="233">
                  <c:v>7.6055000000000001</c:v>
                </c:pt>
                <c:pt idx="234">
                  <c:v>7.7473999999999998</c:v>
                </c:pt>
                <c:pt idx="235">
                  <c:v>7.2773000000000003</c:v>
                </c:pt>
                <c:pt idx="236">
                  <c:v>7.1033999999999997</c:v>
                </c:pt>
                <c:pt idx="237">
                  <c:v>7.4298000000000002</c:v>
                </c:pt>
                <c:pt idx="238">
                  <c:v>8.0244</c:v>
                </c:pt>
                <c:pt idx="239">
                  <c:v>7.9368999999999996</c:v>
                </c:pt>
                <c:pt idx="240">
                  <c:v>7.4824000000000002</c:v>
                </c:pt>
                <c:pt idx="241">
                  <c:v>7.3817000000000004</c:v>
                </c:pt>
                <c:pt idx="242">
                  <c:v>7.6093999999999999</c:v>
                </c:pt>
                <c:pt idx="243">
                  <c:v>7.4748000000000001</c:v>
                </c:pt>
                <c:pt idx="244">
                  <c:v>7.1505000000000001</c:v>
                </c:pt>
                <c:pt idx="245">
                  <c:v>6.7492000000000001</c:v>
                </c:pt>
                <c:pt idx="246">
                  <c:v>6.3788</c:v>
                </c:pt>
                <c:pt idx="247">
                  <c:v>6.2088999999999999</c:v>
                </c:pt>
                <c:pt idx="248">
                  <c:v>6.2257999999999996</c:v>
                </c:pt>
                <c:pt idx="249">
                  <c:v>6.4383999999999997</c:v>
                </c:pt>
                <c:pt idx="250">
                  <c:v>7.0514000000000001</c:v>
                </c:pt>
                <c:pt idx="251">
                  <c:v>7.3483999999999998</c:v>
                </c:pt>
                <c:pt idx="252">
                  <c:v>6.9851999999999999</c:v>
                </c:pt>
                <c:pt idx="253">
                  <c:v>6.7423000000000002</c:v>
                </c:pt>
                <c:pt idx="254">
                  <c:v>6.0766</c:v>
                </c:pt>
                <c:pt idx="255">
                  <c:v>6.2834000000000003</c:v>
                </c:pt>
                <c:pt idx="256">
                  <c:v>6.6125999999999996</c:v>
                </c:pt>
                <c:pt idx="257">
                  <c:v>6.6276999999999999</c:v>
                </c:pt>
                <c:pt idx="258">
                  <c:v>6.2805</c:v>
                </c:pt>
                <c:pt idx="259">
                  <c:v>6.3529</c:v>
                </c:pt>
                <c:pt idx="260">
                  <c:v>6.9153000000000002</c:v>
                </c:pt>
                <c:pt idx="261">
                  <c:v>6.7763999999999998</c:v>
                </c:pt>
                <c:pt idx="262">
                  <c:v>6.0636999999999999</c:v>
                </c:pt>
                <c:pt idx="263">
                  <c:v>6.3388</c:v>
                </c:pt>
                <c:pt idx="264">
                  <c:v>7.0587</c:v>
                </c:pt>
                <c:pt idx="265">
                  <c:v>7.7419000000000002</c:v>
                </c:pt>
                <c:pt idx="266">
                  <c:v>7.7698</c:v>
                </c:pt>
                <c:pt idx="267">
                  <c:v>8.0876999999999999</c:v>
                </c:pt>
                <c:pt idx="268">
                  <c:v>8.0703999999999994</c:v>
                </c:pt>
                <c:pt idx="269">
                  <c:v>7.2610999999999999</c:v>
                </c:pt>
                <c:pt idx="270">
                  <c:v>6.6414999999999997</c:v>
                </c:pt>
                <c:pt idx="271">
                  <c:v>6.9330999999999996</c:v>
                </c:pt>
                <c:pt idx="272">
                  <c:v>7.3459000000000003</c:v>
                </c:pt>
                <c:pt idx="273">
                  <c:v>7.5880999999999998</c:v>
                </c:pt>
                <c:pt idx="274">
                  <c:v>7.6992000000000003</c:v>
                </c:pt>
                <c:pt idx="275">
                  <c:v>7.6875999999999998</c:v>
                </c:pt>
                <c:pt idx="276">
                  <c:v>7.5041000000000002</c:v>
                </c:pt>
                <c:pt idx="277">
                  <c:v>7.3448000000000002</c:v>
                </c:pt>
                <c:pt idx="278">
                  <c:v>6.8204000000000002</c:v>
                </c:pt>
                <c:pt idx="279">
                  <c:v>6.8752000000000004</c:v>
                </c:pt>
                <c:pt idx="280">
                  <c:v>6.6132</c:v>
                </c:pt>
                <c:pt idx="281">
                  <c:v>6.1318000000000001</c:v>
                </c:pt>
                <c:pt idx="282">
                  <c:v>5.9977</c:v>
                </c:pt>
                <c:pt idx="283">
                  <c:v>6.3859000000000004</c:v>
                </c:pt>
                <c:pt idx="284">
                  <c:v>6.5990000000000002</c:v>
                </c:pt>
                <c:pt idx="285">
                  <c:v>6.9131999999999998</c:v>
                </c:pt>
                <c:pt idx="286">
                  <c:v>7.3071999999999999</c:v>
                </c:pt>
                <c:pt idx="287">
                  <c:v>7.2674000000000003</c:v>
                </c:pt>
                <c:pt idx="288">
                  <c:v>7.0460000000000003</c:v>
                </c:pt>
                <c:pt idx="289">
                  <c:v>6.8849999999999998</c:v>
                </c:pt>
                <c:pt idx="290">
                  <c:v>7.1398999999999999</c:v>
                </c:pt>
                <c:pt idx="291">
                  <c:v>7.5534999999999997</c:v>
                </c:pt>
                <c:pt idx="292">
                  <c:v>7.7111999999999998</c:v>
                </c:pt>
                <c:pt idx="293">
                  <c:v>7.1577999999999999</c:v>
                </c:pt>
                <c:pt idx="294">
                  <c:v>6.8757999999999999</c:v>
                </c:pt>
                <c:pt idx="295">
                  <c:v>6.8087999999999997</c:v>
                </c:pt>
                <c:pt idx="296">
                  <c:v>6.9531000000000001</c:v>
                </c:pt>
                <c:pt idx="297">
                  <c:v>6.7693000000000003</c:v>
                </c:pt>
                <c:pt idx="298">
                  <c:v>6.3780999999999999</c:v>
                </c:pt>
                <c:pt idx="299">
                  <c:v>5.8643999999999998</c:v>
                </c:pt>
                <c:pt idx="300">
                  <c:v>6.2233999999999998</c:v>
                </c:pt>
                <c:pt idx="301">
                  <c:v>6.3124000000000002</c:v>
                </c:pt>
                <c:pt idx="302">
                  <c:v>6.4070999999999998</c:v>
                </c:pt>
                <c:pt idx="303">
                  <c:v>6.1054000000000004</c:v>
                </c:pt>
                <c:pt idx="304">
                  <c:v>6.4629000000000003</c:v>
                </c:pt>
                <c:pt idx="305">
                  <c:v>6.7667999999999999</c:v>
                </c:pt>
                <c:pt idx="306">
                  <c:v>7.1984000000000004</c:v>
                </c:pt>
                <c:pt idx="307">
                  <c:v>7.0118</c:v>
                </c:pt>
                <c:pt idx="308">
                  <c:v>7.2672999999999996</c:v>
                </c:pt>
                <c:pt idx="309">
                  <c:v>7.7591000000000001</c:v>
                </c:pt>
                <c:pt idx="310">
                  <c:v>7.5845000000000002</c:v>
                </c:pt>
                <c:pt idx="311">
                  <c:v>7.2519</c:v>
                </c:pt>
                <c:pt idx="312">
                  <c:v>7.4889000000000001</c:v>
                </c:pt>
                <c:pt idx="313">
                  <c:v>7.7054999999999998</c:v>
                </c:pt>
                <c:pt idx="314">
                  <c:v>7.4985999999999997</c:v>
                </c:pt>
                <c:pt idx="315">
                  <c:v>6.8753000000000002</c:v>
                </c:pt>
                <c:pt idx="316">
                  <c:v>6.6233000000000004</c:v>
                </c:pt>
                <c:pt idx="317">
                  <c:v>6.7850000000000001</c:v>
                </c:pt>
                <c:pt idx="318">
                  <c:v>7.0782999999999996</c:v>
                </c:pt>
                <c:pt idx="319">
                  <c:v>7.1140999999999996</c:v>
                </c:pt>
                <c:pt idx="320">
                  <c:v>7.1163999999999996</c:v>
                </c:pt>
                <c:pt idx="321">
                  <c:v>7.2070999999999996</c:v>
                </c:pt>
                <c:pt idx="322">
                  <c:v>7.3377999999999997</c:v>
                </c:pt>
                <c:pt idx="323">
                  <c:v>7.3367000000000004</c:v>
                </c:pt>
                <c:pt idx="324">
                  <c:v>6.7247000000000003</c:v>
                </c:pt>
                <c:pt idx="325">
                  <c:v>6.6635</c:v>
                </c:pt>
                <c:pt idx="326">
                  <c:v>7.2724000000000002</c:v>
                </c:pt>
                <c:pt idx="327">
                  <c:v>7.4116999999999997</c:v>
                </c:pt>
                <c:pt idx="328">
                  <c:v>6.7518000000000002</c:v>
                </c:pt>
                <c:pt idx="329">
                  <c:v>6.0522999999999998</c:v>
                </c:pt>
                <c:pt idx="330">
                  <c:v>6.5685000000000002</c:v>
                </c:pt>
                <c:pt idx="331">
                  <c:v>7.4100999999999999</c:v>
                </c:pt>
                <c:pt idx="332">
                  <c:v>7.6155999999999997</c:v>
                </c:pt>
                <c:pt idx="333">
                  <c:v>7.2247000000000003</c:v>
                </c:pt>
                <c:pt idx="334">
                  <c:v>7.2066999999999997</c:v>
                </c:pt>
                <c:pt idx="335">
                  <c:v>7.5102000000000002</c:v>
                </c:pt>
                <c:pt idx="336">
                  <c:v>7.3068</c:v>
                </c:pt>
                <c:pt idx="337">
                  <c:v>7.3365999999999998</c:v>
                </c:pt>
                <c:pt idx="338">
                  <c:v>7.4534000000000002</c:v>
                </c:pt>
                <c:pt idx="339">
                  <c:v>7.0518000000000001</c:v>
                </c:pt>
                <c:pt idx="340">
                  <c:v>6.835</c:v>
                </c:pt>
                <c:pt idx="341">
                  <c:v>7.1474000000000002</c:v>
                </c:pt>
                <c:pt idx="342">
                  <c:v>7.4108000000000001</c:v>
                </c:pt>
                <c:pt idx="343">
                  <c:v>7.1997999999999998</c:v>
                </c:pt>
                <c:pt idx="344">
                  <c:v>7.3232999999999997</c:v>
                </c:pt>
                <c:pt idx="345">
                  <c:v>7.3014000000000001</c:v>
                </c:pt>
                <c:pt idx="346">
                  <c:v>7.3986000000000001</c:v>
                </c:pt>
                <c:pt idx="347">
                  <c:v>7.0951000000000004</c:v>
                </c:pt>
                <c:pt idx="348">
                  <c:v>7.1188000000000002</c:v>
                </c:pt>
                <c:pt idx="349">
                  <c:v>7.0902000000000003</c:v>
                </c:pt>
                <c:pt idx="350">
                  <c:v>7.2539999999999996</c:v>
                </c:pt>
                <c:pt idx="351">
                  <c:v>6.6932999999999998</c:v>
                </c:pt>
                <c:pt idx="352">
                  <c:v>6.7736000000000001</c:v>
                </c:pt>
                <c:pt idx="353">
                  <c:v>7.0209999999999999</c:v>
                </c:pt>
                <c:pt idx="354">
                  <c:v>7.4585999999999997</c:v>
                </c:pt>
                <c:pt idx="355">
                  <c:v>7.4114000000000004</c:v>
                </c:pt>
                <c:pt idx="356">
                  <c:v>7.3918999999999997</c:v>
                </c:pt>
                <c:pt idx="357">
                  <c:v>7.2847</c:v>
                </c:pt>
                <c:pt idx="358">
                  <c:v>7.6264000000000003</c:v>
                </c:pt>
                <c:pt idx="359">
                  <c:v>6.8903999999999996</c:v>
                </c:pt>
                <c:pt idx="360">
                  <c:v>5.9656000000000002</c:v>
                </c:pt>
                <c:pt idx="361">
                  <c:v>5.9356999999999998</c:v>
                </c:pt>
                <c:pt idx="362">
                  <c:v>7.1875999999999998</c:v>
                </c:pt>
                <c:pt idx="363">
                  <c:v>7.5334000000000003</c:v>
                </c:pt>
                <c:pt idx="364">
                  <c:v>6.7233999999999998</c:v>
                </c:pt>
                <c:pt idx="365">
                  <c:v>6.2839</c:v>
                </c:pt>
                <c:pt idx="366">
                  <c:v>6.8935000000000004</c:v>
                </c:pt>
                <c:pt idx="367">
                  <c:v>7.7781000000000002</c:v>
                </c:pt>
                <c:pt idx="368">
                  <c:v>7.9290000000000003</c:v>
                </c:pt>
                <c:pt idx="369">
                  <c:v>8.0597999999999992</c:v>
                </c:pt>
                <c:pt idx="370">
                  <c:v>8.1161999999999992</c:v>
                </c:pt>
                <c:pt idx="371">
                  <c:v>8.3066999999999993</c:v>
                </c:pt>
                <c:pt idx="372">
                  <c:v>7.5011000000000001</c:v>
                </c:pt>
                <c:pt idx="373">
                  <c:v>7.1794000000000002</c:v>
                </c:pt>
                <c:pt idx="374">
                  <c:v>6.5961999999999996</c:v>
                </c:pt>
                <c:pt idx="375">
                  <c:v>6.7419000000000002</c:v>
                </c:pt>
                <c:pt idx="376">
                  <c:v>7.0548999999999999</c:v>
                </c:pt>
                <c:pt idx="377">
                  <c:v>7.8575999999999997</c:v>
                </c:pt>
                <c:pt idx="378">
                  <c:v>7.7294</c:v>
                </c:pt>
                <c:pt idx="379">
                  <c:v>7.6570999999999998</c:v>
                </c:pt>
                <c:pt idx="380">
                  <c:v>7.7613000000000003</c:v>
                </c:pt>
                <c:pt idx="381">
                  <c:v>7.6521999999999997</c:v>
                </c:pt>
                <c:pt idx="382">
                  <c:v>7.5091999999999999</c:v>
                </c:pt>
                <c:pt idx="383">
                  <c:v>7.2545000000000002</c:v>
                </c:pt>
                <c:pt idx="384">
                  <c:v>6.9086999999999996</c:v>
                </c:pt>
                <c:pt idx="385">
                  <c:v>6.2808999999999999</c:v>
                </c:pt>
                <c:pt idx="386">
                  <c:v>6.4551999999999996</c:v>
                </c:pt>
                <c:pt idx="387">
                  <c:v>6.8037999999999998</c:v>
                </c:pt>
                <c:pt idx="388">
                  <c:v>7.2450999999999999</c:v>
                </c:pt>
                <c:pt idx="389">
                  <c:v>7.4980000000000002</c:v>
                </c:pt>
                <c:pt idx="390">
                  <c:v>7.3428000000000004</c:v>
                </c:pt>
                <c:pt idx="391">
                  <c:v>6.4325999999999999</c:v>
                </c:pt>
                <c:pt idx="392">
                  <c:v>6.3935000000000004</c:v>
                </c:pt>
                <c:pt idx="393">
                  <c:v>6.79</c:v>
                </c:pt>
                <c:pt idx="394">
                  <c:v>7.3766999999999996</c:v>
                </c:pt>
                <c:pt idx="395">
                  <c:v>6.1906999999999996</c:v>
                </c:pt>
                <c:pt idx="396">
                  <c:v>6.3807999999999998</c:v>
                </c:pt>
                <c:pt idx="397">
                  <c:v>7.3564999999999996</c:v>
                </c:pt>
                <c:pt idx="398">
                  <c:v>7.8665000000000003</c:v>
                </c:pt>
                <c:pt idx="399">
                  <c:v>7.2228000000000003</c:v>
                </c:pt>
              </c:numCache>
            </c:numRef>
          </c:xVal>
          <c:yVal>
            <c:numRef>
              <c:f>Sheet1!$C$2:$C$401</c:f>
              <c:numCache>
                <c:formatCode>General</c:formatCode>
                <c:ptCount val="400"/>
                <c:pt idx="0">
                  <c:v>6.4648000000000003</c:v>
                </c:pt>
                <c:pt idx="1">
                  <c:v>6.6948999999999996</c:v>
                </c:pt>
                <c:pt idx="2">
                  <c:v>6.8380999999999998</c:v>
                </c:pt>
                <c:pt idx="3">
                  <c:v>6.4153000000000002</c:v>
                </c:pt>
                <c:pt idx="4">
                  <c:v>6.0186999999999999</c:v>
                </c:pt>
                <c:pt idx="5">
                  <c:v>6.3545999999999996</c:v>
                </c:pt>
                <c:pt idx="6">
                  <c:v>6.6444000000000001</c:v>
                </c:pt>
                <c:pt idx="7">
                  <c:v>7.0923999999999996</c:v>
                </c:pt>
                <c:pt idx="8">
                  <c:v>7.0601000000000003</c:v>
                </c:pt>
                <c:pt idx="9">
                  <c:v>7.6662999999999997</c:v>
                </c:pt>
                <c:pt idx="10">
                  <c:v>8.0838999999999999</c:v>
                </c:pt>
                <c:pt idx="11">
                  <c:v>8.0602</c:v>
                </c:pt>
                <c:pt idx="12">
                  <c:v>8.2112999999999996</c:v>
                </c:pt>
                <c:pt idx="13">
                  <c:v>8.1992999999999991</c:v>
                </c:pt>
                <c:pt idx="14">
                  <c:v>7.3559000000000001</c:v>
                </c:pt>
                <c:pt idx="15">
                  <c:v>7.4071999999999996</c:v>
                </c:pt>
                <c:pt idx="16">
                  <c:v>7.3844000000000003</c:v>
                </c:pt>
                <c:pt idx="17">
                  <c:v>7.4549000000000003</c:v>
                </c:pt>
                <c:pt idx="18">
                  <c:v>7.2697000000000003</c:v>
                </c:pt>
                <c:pt idx="19">
                  <c:v>7.0030999999999999</c:v>
                </c:pt>
                <c:pt idx="20">
                  <c:v>6.7926000000000002</c:v>
                </c:pt>
                <c:pt idx="21">
                  <c:v>6.3613999999999997</c:v>
                </c:pt>
                <c:pt idx="22">
                  <c:v>6.6345000000000001</c:v>
                </c:pt>
                <c:pt idx="23">
                  <c:v>7.1449999999999996</c:v>
                </c:pt>
                <c:pt idx="24">
                  <c:v>7.6420000000000003</c:v>
                </c:pt>
                <c:pt idx="25">
                  <c:v>6.8817000000000004</c:v>
                </c:pt>
                <c:pt idx="26">
                  <c:v>5.8963999999999999</c:v>
                </c:pt>
                <c:pt idx="27">
                  <c:v>6.0801999999999996</c:v>
                </c:pt>
                <c:pt idx="28">
                  <c:v>6.2374999999999998</c:v>
                </c:pt>
                <c:pt idx="29">
                  <c:v>5.8913000000000002</c:v>
                </c:pt>
                <c:pt idx="30">
                  <c:v>5.7473999999999998</c:v>
                </c:pt>
                <c:pt idx="31">
                  <c:v>6.5880999999999998</c:v>
                </c:pt>
                <c:pt idx="32">
                  <c:v>7.2694999999999999</c:v>
                </c:pt>
                <c:pt idx="33">
                  <c:v>7.3723999999999998</c:v>
                </c:pt>
                <c:pt idx="34">
                  <c:v>7.3921000000000001</c:v>
                </c:pt>
                <c:pt idx="35">
                  <c:v>8.4838000000000005</c:v>
                </c:pt>
                <c:pt idx="36">
                  <c:v>8.3711000000000002</c:v>
                </c:pt>
                <c:pt idx="37">
                  <c:v>7.6748000000000003</c:v>
                </c:pt>
                <c:pt idx="38">
                  <c:v>7.2667999999999999</c:v>
                </c:pt>
                <c:pt idx="39">
                  <c:v>6.8982000000000001</c:v>
                </c:pt>
                <c:pt idx="40">
                  <c:v>6.1677999999999997</c:v>
                </c:pt>
                <c:pt idx="41">
                  <c:v>5.7778</c:v>
                </c:pt>
                <c:pt idx="42">
                  <c:v>6.2920999999999996</c:v>
                </c:pt>
                <c:pt idx="43">
                  <c:v>6.6680999999999999</c:v>
                </c:pt>
                <c:pt idx="44">
                  <c:v>6.8795999999999999</c:v>
                </c:pt>
                <c:pt idx="45">
                  <c:v>7.0529000000000002</c:v>
                </c:pt>
                <c:pt idx="46">
                  <c:v>7.4024999999999999</c:v>
                </c:pt>
                <c:pt idx="47">
                  <c:v>7.3524000000000003</c:v>
                </c:pt>
                <c:pt idx="48">
                  <c:v>7.4058000000000002</c:v>
                </c:pt>
                <c:pt idx="49">
                  <c:v>7.0103</c:v>
                </c:pt>
                <c:pt idx="50">
                  <c:v>6.7199</c:v>
                </c:pt>
                <c:pt idx="51">
                  <c:v>6.4516</c:v>
                </c:pt>
                <c:pt idx="52">
                  <c:v>6.8349000000000002</c:v>
                </c:pt>
                <c:pt idx="53">
                  <c:v>6.8437000000000001</c:v>
                </c:pt>
                <c:pt idx="54">
                  <c:v>6.8295000000000003</c:v>
                </c:pt>
                <c:pt idx="55">
                  <c:v>6.7990000000000004</c:v>
                </c:pt>
                <c:pt idx="56">
                  <c:v>7.0556999999999999</c:v>
                </c:pt>
                <c:pt idx="57">
                  <c:v>7.1554000000000002</c:v>
                </c:pt>
                <c:pt idx="58">
                  <c:v>7.2933000000000003</c:v>
                </c:pt>
                <c:pt idx="59">
                  <c:v>6.9791999999999996</c:v>
                </c:pt>
                <c:pt idx="60">
                  <c:v>6.6326999999999998</c:v>
                </c:pt>
                <c:pt idx="61">
                  <c:v>6.7812999999999999</c:v>
                </c:pt>
                <c:pt idx="62">
                  <c:v>6.7853000000000003</c:v>
                </c:pt>
                <c:pt idx="63">
                  <c:v>6.2145000000000001</c:v>
                </c:pt>
                <c:pt idx="64">
                  <c:v>5.9988000000000001</c:v>
                </c:pt>
                <c:pt idx="65">
                  <c:v>7.1345999999999998</c:v>
                </c:pt>
                <c:pt idx="66">
                  <c:v>8.2652999999999999</c:v>
                </c:pt>
                <c:pt idx="67">
                  <c:v>8.4327000000000005</c:v>
                </c:pt>
                <c:pt idx="68">
                  <c:v>8.1991999999999994</c:v>
                </c:pt>
                <c:pt idx="69">
                  <c:v>7.8160999999999996</c:v>
                </c:pt>
                <c:pt idx="70">
                  <c:v>7.8244999999999996</c:v>
                </c:pt>
                <c:pt idx="71">
                  <c:v>7.3891</c:v>
                </c:pt>
                <c:pt idx="72">
                  <c:v>7.0846999999999998</c:v>
                </c:pt>
                <c:pt idx="73">
                  <c:v>6.7502000000000004</c:v>
                </c:pt>
                <c:pt idx="74">
                  <c:v>7.2228000000000003</c:v>
                </c:pt>
                <c:pt idx="75">
                  <c:v>7.4846000000000004</c:v>
                </c:pt>
                <c:pt idx="76">
                  <c:v>7.5019999999999998</c:v>
                </c:pt>
                <c:pt idx="77">
                  <c:v>7.7634999999999996</c:v>
                </c:pt>
                <c:pt idx="78">
                  <c:v>7.8479000000000001</c:v>
                </c:pt>
                <c:pt idx="79">
                  <c:v>7.2549000000000001</c:v>
                </c:pt>
                <c:pt idx="80">
                  <c:v>6.9318999999999997</c:v>
                </c:pt>
                <c:pt idx="81">
                  <c:v>7.0008999999999997</c:v>
                </c:pt>
                <c:pt idx="82">
                  <c:v>7.1055000000000001</c:v>
                </c:pt>
                <c:pt idx="83">
                  <c:v>6.9824000000000002</c:v>
                </c:pt>
                <c:pt idx="84">
                  <c:v>6.6356000000000002</c:v>
                </c:pt>
                <c:pt idx="85">
                  <c:v>6.4564000000000004</c:v>
                </c:pt>
                <c:pt idx="86">
                  <c:v>6.0538999999999996</c:v>
                </c:pt>
                <c:pt idx="87">
                  <c:v>6.2698</c:v>
                </c:pt>
                <c:pt idx="88">
                  <c:v>6.2613000000000003</c:v>
                </c:pt>
                <c:pt idx="89">
                  <c:v>6.1757999999999997</c:v>
                </c:pt>
                <c:pt idx="90">
                  <c:v>6.1097000000000001</c:v>
                </c:pt>
                <c:pt idx="91">
                  <c:v>6.3784000000000001</c:v>
                </c:pt>
                <c:pt idx="92">
                  <c:v>6.8750999999999998</c:v>
                </c:pt>
                <c:pt idx="93">
                  <c:v>6.7397999999999998</c:v>
                </c:pt>
                <c:pt idx="94">
                  <c:v>6.6890999999999998</c:v>
                </c:pt>
                <c:pt idx="95">
                  <c:v>7.0997000000000003</c:v>
                </c:pt>
                <c:pt idx="96">
                  <c:v>7.6829999999999998</c:v>
                </c:pt>
                <c:pt idx="97">
                  <c:v>7.3037000000000001</c:v>
                </c:pt>
                <c:pt idx="98">
                  <c:v>6.8758999999999997</c:v>
                </c:pt>
                <c:pt idx="99">
                  <c:v>6.4741</c:v>
                </c:pt>
                <c:pt idx="100">
                  <c:v>6.3033000000000001</c:v>
                </c:pt>
                <c:pt idx="101">
                  <c:v>6.2240000000000002</c:v>
                </c:pt>
                <c:pt idx="102">
                  <c:v>6.7729999999999997</c:v>
                </c:pt>
                <c:pt idx="103">
                  <c:v>7.4512</c:v>
                </c:pt>
                <c:pt idx="104">
                  <c:v>7.8040000000000003</c:v>
                </c:pt>
                <c:pt idx="105">
                  <c:v>7.8357999999999999</c:v>
                </c:pt>
                <c:pt idx="106">
                  <c:v>7.6032999999999999</c:v>
                </c:pt>
                <c:pt idx="107">
                  <c:v>7.2704000000000004</c:v>
                </c:pt>
                <c:pt idx="108">
                  <c:v>6.7037000000000004</c:v>
                </c:pt>
                <c:pt idx="109">
                  <c:v>6.7272999999999996</c:v>
                </c:pt>
                <c:pt idx="110">
                  <c:v>7.0327999999999999</c:v>
                </c:pt>
                <c:pt idx="111">
                  <c:v>7.2603</c:v>
                </c:pt>
                <c:pt idx="112">
                  <c:v>6.9927000000000001</c:v>
                </c:pt>
                <c:pt idx="113">
                  <c:v>7.0735999999999999</c:v>
                </c:pt>
                <c:pt idx="114">
                  <c:v>6.9950999999999999</c:v>
                </c:pt>
                <c:pt idx="115">
                  <c:v>6.8014000000000001</c:v>
                </c:pt>
                <c:pt idx="116">
                  <c:v>6.1590999999999996</c:v>
                </c:pt>
                <c:pt idx="117">
                  <c:v>6.0087999999999999</c:v>
                </c:pt>
                <c:pt idx="118">
                  <c:v>6.3609</c:v>
                </c:pt>
                <c:pt idx="119">
                  <c:v>7.0411000000000001</c:v>
                </c:pt>
                <c:pt idx="120">
                  <c:v>6.8792999999999997</c:v>
                </c:pt>
                <c:pt idx="121">
                  <c:v>6.7645999999999997</c:v>
                </c:pt>
                <c:pt idx="122">
                  <c:v>6.7933000000000003</c:v>
                </c:pt>
                <c:pt idx="123">
                  <c:v>7.1071999999999997</c:v>
                </c:pt>
                <c:pt idx="124">
                  <c:v>7.2759</c:v>
                </c:pt>
                <c:pt idx="125">
                  <c:v>7.5544000000000002</c:v>
                </c:pt>
                <c:pt idx="126">
                  <c:v>7.4257</c:v>
                </c:pt>
                <c:pt idx="127">
                  <c:v>7.2153</c:v>
                </c:pt>
                <c:pt idx="128">
                  <c:v>7.0479000000000003</c:v>
                </c:pt>
                <c:pt idx="129">
                  <c:v>6.9176000000000002</c:v>
                </c:pt>
                <c:pt idx="130">
                  <c:v>6.6856</c:v>
                </c:pt>
                <c:pt idx="131">
                  <c:v>6.9383999999999997</c:v>
                </c:pt>
                <c:pt idx="132">
                  <c:v>7.1444000000000001</c:v>
                </c:pt>
                <c:pt idx="133">
                  <c:v>7.2511000000000001</c:v>
                </c:pt>
                <c:pt idx="134">
                  <c:v>6.9709000000000003</c:v>
                </c:pt>
                <c:pt idx="135">
                  <c:v>6.9550000000000001</c:v>
                </c:pt>
                <c:pt idx="136">
                  <c:v>7.4347000000000003</c:v>
                </c:pt>
                <c:pt idx="137">
                  <c:v>7.7012999999999998</c:v>
                </c:pt>
                <c:pt idx="138">
                  <c:v>7.8449999999999998</c:v>
                </c:pt>
                <c:pt idx="139">
                  <c:v>7.7786</c:v>
                </c:pt>
                <c:pt idx="140">
                  <c:v>7.8270999999999997</c:v>
                </c:pt>
                <c:pt idx="141">
                  <c:v>6.9305000000000003</c:v>
                </c:pt>
                <c:pt idx="142">
                  <c:v>6.8977000000000004</c:v>
                </c:pt>
                <c:pt idx="143">
                  <c:v>6.74</c:v>
                </c:pt>
                <c:pt idx="144">
                  <c:v>7.0606</c:v>
                </c:pt>
                <c:pt idx="145">
                  <c:v>7.1425999999999998</c:v>
                </c:pt>
                <c:pt idx="146">
                  <c:v>7.3846999999999996</c:v>
                </c:pt>
                <c:pt idx="147">
                  <c:v>7.2573999999999996</c:v>
                </c:pt>
                <c:pt idx="148">
                  <c:v>7.0972999999999997</c:v>
                </c:pt>
                <c:pt idx="149">
                  <c:v>7.1334999999999997</c:v>
                </c:pt>
                <c:pt idx="150">
                  <c:v>7.2019000000000002</c:v>
                </c:pt>
                <c:pt idx="151">
                  <c:v>7.6288</c:v>
                </c:pt>
                <c:pt idx="152">
                  <c:v>7.6124999999999998</c:v>
                </c:pt>
                <c:pt idx="153">
                  <c:v>7.5910000000000002</c:v>
                </c:pt>
                <c:pt idx="154">
                  <c:v>7.3840000000000003</c:v>
                </c:pt>
                <c:pt idx="155">
                  <c:v>7.5388999999999999</c:v>
                </c:pt>
                <c:pt idx="156">
                  <c:v>7.3205999999999998</c:v>
                </c:pt>
                <c:pt idx="157">
                  <c:v>7.3724999999999996</c:v>
                </c:pt>
                <c:pt idx="158">
                  <c:v>7.0578000000000003</c:v>
                </c:pt>
                <c:pt idx="159">
                  <c:v>6.7167000000000003</c:v>
                </c:pt>
                <c:pt idx="160">
                  <c:v>6.5275999999999996</c:v>
                </c:pt>
                <c:pt idx="161">
                  <c:v>7.1783999999999999</c:v>
                </c:pt>
                <c:pt idx="162">
                  <c:v>7.6505999999999998</c:v>
                </c:pt>
                <c:pt idx="163">
                  <c:v>7.6714000000000002</c:v>
                </c:pt>
                <c:pt idx="164">
                  <c:v>7.3414000000000001</c:v>
                </c:pt>
                <c:pt idx="165">
                  <c:v>6.915</c:v>
                </c:pt>
                <c:pt idx="166">
                  <c:v>6.8385999999999996</c:v>
                </c:pt>
                <c:pt idx="167">
                  <c:v>7.2605000000000004</c:v>
                </c:pt>
                <c:pt idx="168">
                  <c:v>7.6307999999999998</c:v>
                </c:pt>
                <c:pt idx="169">
                  <c:v>7.1645000000000003</c:v>
                </c:pt>
                <c:pt idx="170">
                  <c:v>7.0223000000000004</c:v>
                </c:pt>
                <c:pt idx="171">
                  <c:v>6.8897000000000004</c:v>
                </c:pt>
                <c:pt idx="172">
                  <c:v>6.9423000000000004</c:v>
                </c:pt>
                <c:pt idx="173">
                  <c:v>6.8734000000000002</c:v>
                </c:pt>
                <c:pt idx="174">
                  <c:v>7.2944000000000004</c:v>
                </c:pt>
                <c:pt idx="175">
                  <c:v>7.7332000000000001</c:v>
                </c:pt>
                <c:pt idx="176">
                  <c:v>7.4335000000000004</c:v>
                </c:pt>
                <c:pt idx="177">
                  <c:v>6.9962999999999997</c:v>
                </c:pt>
                <c:pt idx="178">
                  <c:v>6.6218000000000004</c:v>
                </c:pt>
                <c:pt idx="179">
                  <c:v>7.3372000000000002</c:v>
                </c:pt>
                <c:pt idx="180">
                  <c:v>7.7253999999999996</c:v>
                </c:pt>
                <c:pt idx="181">
                  <c:v>8.2449999999999992</c:v>
                </c:pt>
                <c:pt idx="182">
                  <c:v>8.1555</c:v>
                </c:pt>
                <c:pt idx="183">
                  <c:v>8.4151000000000007</c:v>
                </c:pt>
                <c:pt idx="184">
                  <c:v>7.5484999999999998</c:v>
                </c:pt>
                <c:pt idx="185">
                  <c:v>7.0773000000000001</c:v>
                </c:pt>
                <c:pt idx="186">
                  <c:v>6.3243</c:v>
                </c:pt>
                <c:pt idx="187">
                  <c:v>6.3451000000000004</c:v>
                </c:pt>
                <c:pt idx="188">
                  <c:v>6.0201000000000002</c:v>
                </c:pt>
                <c:pt idx="189">
                  <c:v>6.6022999999999996</c:v>
                </c:pt>
                <c:pt idx="190">
                  <c:v>6.9996</c:v>
                </c:pt>
                <c:pt idx="191">
                  <c:v>6.9794999999999998</c:v>
                </c:pt>
                <c:pt idx="192">
                  <c:v>6.4871999999999996</c:v>
                </c:pt>
                <c:pt idx="193">
                  <c:v>6.6833</c:v>
                </c:pt>
                <c:pt idx="194">
                  <c:v>7.2503000000000002</c:v>
                </c:pt>
                <c:pt idx="195">
                  <c:v>7.4927000000000001</c:v>
                </c:pt>
                <c:pt idx="196">
                  <c:v>6.8724999999999996</c:v>
                </c:pt>
                <c:pt idx="197">
                  <c:v>6.2919999999999998</c:v>
                </c:pt>
                <c:pt idx="198">
                  <c:v>6.2884000000000002</c:v>
                </c:pt>
                <c:pt idx="199">
                  <c:v>6.6429999999999998</c:v>
                </c:pt>
                <c:pt idx="200">
                  <c:v>6.3669000000000002</c:v>
                </c:pt>
                <c:pt idx="201">
                  <c:v>6.5381999999999998</c:v>
                </c:pt>
                <c:pt idx="202">
                  <c:v>6.8139000000000003</c:v>
                </c:pt>
                <c:pt idx="203">
                  <c:v>7.3152999999999997</c:v>
                </c:pt>
                <c:pt idx="204">
                  <c:v>7.484</c:v>
                </c:pt>
                <c:pt idx="205">
                  <c:v>7.4036999999999997</c:v>
                </c:pt>
                <c:pt idx="206">
                  <c:v>6.7469000000000001</c:v>
                </c:pt>
                <c:pt idx="207">
                  <c:v>6.2264999999999997</c:v>
                </c:pt>
                <c:pt idx="208">
                  <c:v>6.4157999999999999</c:v>
                </c:pt>
                <c:pt idx="209">
                  <c:v>6.8140999999999998</c:v>
                </c:pt>
                <c:pt idx="210">
                  <c:v>7.0515999999999996</c:v>
                </c:pt>
                <c:pt idx="211">
                  <c:v>6.8352000000000004</c:v>
                </c:pt>
                <c:pt idx="212">
                  <c:v>6.7733999999999996</c:v>
                </c:pt>
                <c:pt idx="213">
                  <c:v>7.1215999999999999</c:v>
                </c:pt>
                <c:pt idx="214">
                  <c:v>7.3669000000000002</c:v>
                </c:pt>
                <c:pt idx="215">
                  <c:v>6.9945000000000004</c:v>
                </c:pt>
                <c:pt idx="216">
                  <c:v>6.8818000000000001</c:v>
                </c:pt>
                <c:pt idx="217">
                  <c:v>7.1928999999999998</c:v>
                </c:pt>
                <c:pt idx="218">
                  <c:v>7.3597000000000001</c:v>
                </c:pt>
                <c:pt idx="219">
                  <c:v>7.3989000000000003</c:v>
                </c:pt>
                <c:pt idx="220">
                  <c:v>7.1798999999999999</c:v>
                </c:pt>
                <c:pt idx="221">
                  <c:v>6.8479999999999999</c:v>
                </c:pt>
                <c:pt idx="222">
                  <c:v>6.6989000000000001</c:v>
                </c:pt>
                <c:pt idx="223">
                  <c:v>6.4828999999999999</c:v>
                </c:pt>
                <c:pt idx="224">
                  <c:v>7.2667999999999999</c:v>
                </c:pt>
                <c:pt idx="225">
                  <c:v>7.3422999999999998</c:v>
                </c:pt>
                <c:pt idx="226">
                  <c:v>6.8483000000000001</c:v>
                </c:pt>
                <c:pt idx="227">
                  <c:v>6.0880000000000001</c:v>
                </c:pt>
                <c:pt idx="228">
                  <c:v>5.8977000000000004</c:v>
                </c:pt>
                <c:pt idx="229">
                  <c:v>5.9980000000000002</c:v>
                </c:pt>
                <c:pt idx="230">
                  <c:v>6.5861999999999998</c:v>
                </c:pt>
                <c:pt idx="231">
                  <c:v>6.8724999999999996</c:v>
                </c:pt>
                <c:pt idx="232">
                  <c:v>7.6380999999999997</c:v>
                </c:pt>
                <c:pt idx="233">
                  <c:v>7.6055000000000001</c:v>
                </c:pt>
                <c:pt idx="234">
                  <c:v>7.7473999999999998</c:v>
                </c:pt>
                <c:pt idx="235">
                  <c:v>7.2773000000000003</c:v>
                </c:pt>
                <c:pt idx="236">
                  <c:v>7.1033999999999997</c:v>
                </c:pt>
                <c:pt idx="237">
                  <c:v>7.4298000000000002</c:v>
                </c:pt>
                <c:pt idx="238">
                  <c:v>8.0244</c:v>
                </c:pt>
                <c:pt idx="239">
                  <c:v>7.9368999999999996</c:v>
                </c:pt>
                <c:pt idx="240">
                  <c:v>7.4824000000000002</c:v>
                </c:pt>
                <c:pt idx="241">
                  <c:v>7.3817000000000004</c:v>
                </c:pt>
                <c:pt idx="242">
                  <c:v>7.6093999999999999</c:v>
                </c:pt>
                <c:pt idx="243">
                  <c:v>7.4748000000000001</c:v>
                </c:pt>
                <c:pt idx="244">
                  <c:v>7.1505000000000001</c:v>
                </c:pt>
                <c:pt idx="245">
                  <c:v>6.7492000000000001</c:v>
                </c:pt>
                <c:pt idx="246">
                  <c:v>6.3788</c:v>
                </c:pt>
                <c:pt idx="247">
                  <c:v>6.2088999999999999</c:v>
                </c:pt>
                <c:pt idx="248">
                  <c:v>6.2257999999999996</c:v>
                </c:pt>
                <c:pt idx="249">
                  <c:v>6.4383999999999997</c:v>
                </c:pt>
                <c:pt idx="250">
                  <c:v>7.0514000000000001</c:v>
                </c:pt>
                <c:pt idx="251">
                  <c:v>7.3483999999999998</c:v>
                </c:pt>
                <c:pt idx="252">
                  <c:v>6.9851999999999999</c:v>
                </c:pt>
                <c:pt idx="253">
                  <c:v>6.7423000000000002</c:v>
                </c:pt>
                <c:pt idx="254">
                  <c:v>6.0766</c:v>
                </c:pt>
                <c:pt idx="255">
                  <c:v>6.2834000000000003</c:v>
                </c:pt>
                <c:pt idx="256">
                  <c:v>6.6125999999999996</c:v>
                </c:pt>
                <c:pt idx="257">
                  <c:v>6.6276999999999999</c:v>
                </c:pt>
                <c:pt idx="258">
                  <c:v>6.2805</c:v>
                </c:pt>
                <c:pt idx="259">
                  <c:v>6.3529</c:v>
                </c:pt>
                <c:pt idx="260">
                  <c:v>6.9153000000000002</c:v>
                </c:pt>
                <c:pt idx="261">
                  <c:v>6.7763999999999998</c:v>
                </c:pt>
                <c:pt idx="262">
                  <c:v>6.0636999999999999</c:v>
                </c:pt>
                <c:pt idx="263">
                  <c:v>6.3388</c:v>
                </c:pt>
                <c:pt idx="264">
                  <c:v>7.0587</c:v>
                </c:pt>
                <c:pt idx="265">
                  <c:v>7.7419000000000002</c:v>
                </c:pt>
                <c:pt idx="266">
                  <c:v>7.7698</c:v>
                </c:pt>
                <c:pt idx="267">
                  <c:v>8.0876999999999999</c:v>
                </c:pt>
                <c:pt idx="268">
                  <c:v>8.0703999999999994</c:v>
                </c:pt>
                <c:pt idx="269">
                  <c:v>7.2610999999999999</c:v>
                </c:pt>
                <c:pt idx="270">
                  <c:v>6.6414999999999997</c:v>
                </c:pt>
                <c:pt idx="271">
                  <c:v>6.9330999999999996</c:v>
                </c:pt>
                <c:pt idx="272">
                  <c:v>7.3459000000000003</c:v>
                </c:pt>
                <c:pt idx="273">
                  <c:v>7.5880999999999998</c:v>
                </c:pt>
                <c:pt idx="274">
                  <c:v>7.6992000000000003</c:v>
                </c:pt>
                <c:pt idx="275">
                  <c:v>7.6875999999999998</c:v>
                </c:pt>
                <c:pt idx="276">
                  <c:v>7.5041000000000002</c:v>
                </c:pt>
                <c:pt idx="277">
                  <c:v>7.3448000000000002</c:v>
                </c:pt>
                <c:pt idx="278">
                  <c:v>6.8204000000000002</c:v>
                </c:pt>
                <c:pt idx="279">
                  <c:v>6.8752000000000004</c:v>
                </c:pt>
                <c:pt idx="280">
                  <c:v>6.6132</c:v>
                </c:pt>
                <c:pt idx="281">
                  <c:v>6.1318000000000001</c:v>
                </c:pt>
                <c:pt idx="282">
                  <c:v>5.9977</c:v>
                </c:pt>
                <c:pt idx="283">
                  <c:v>6.3859000000000004</c:v>
                </c:pt>
                <c:pt idx="284">
                  <c:v>6.5990000000000002</c:v>
                </c:pt>
                <c:pt idx="285">
                  <c:v>6.9131999999999998</c:v>
                </c:pt>
                <c:pt idx="286">
                  <c:v>7.3071999999999999</c:v>
                </c:pt>
                <c:pt idx="287">
                  <c:v>7.2674000000000003</c:v>
                </c:pt>
                <c:pt idx="288">
                  <c:v>7.0460000000000003</c:v>
                </c:pt>
                <c:pt idx="289">
                  <c:v>6.8849999999999998</c:v>
                </c:pt>
                <c:pt idx="290">
                  <c:v>7.1398999999999999</c:v>
                </c:pt>
                <c:pt idx="291">
                  <c:v>7.5534999999999997</c:v>
                </c:pt>
                <c:pt idx="292">
                  <c:v>7.7111999999999998</c:v>
                </c:pt>
                <c:pt idx="293">
                  <c:v>7.1577999999999999</c:v>
                </c:pt>
                <c:pt idx="294">
                  <c:v>6.8757999999999999</c:v>
                </c:pt>
                <c:pt idx="295">
                  <c:v>6.8087999999999997</c:v>
                </c:pt>
                <c:pt idx="296">
                  <c:v>6.9531000000000001</c:v>
                </c:pt>
                <c:pt idx="297">
                  <c:v>6.7693000000000003</c:v>
                </c:pt>
                <c:pt idx="298">
                  <c:v>6.3780999999999999</c:v>
                </c:pt>
                <c:pt idx="299">
                  <c:v>5.8643999999999998</c:v>
                </c:pt>
                <c:pt idx="300">
                  <c:v>6.2233999999999998</c:v>
                </c:pt>
                <c:pt idx="301">
                  <c:v>6.3124000000000002</c:v>
                </c:pt>
                <c:pt idx="302">
                  <c:v>6.4070999999999998</c:v>
                </c:pt>
                <c:pt idx="303">
                  <c:v>6.1054000000000004</c:v>
                </c:pt>
                <c:pt idx="304">
                  <c:v>6.4629000000000003</c:v>
                </c:pt>
                <c:pt idx="305">
                  <c:v>6.7667999999999999</c:v>
                </c:pt>
                <c:pt idx="306">
                  <c:v>7.1984000000000004</c:v>
                </c:pt>
                <c:pt idx="307">
                  <c:v>7.0118</c:v>
                </c:pt>
                <c:pt idx="308">
                  <c:v>7.2672999999999996</c:v>
                </c:pt>
                <c:pt idx="309">
                  <c:v>7.7591000000000001</c:v>
                </c:pt>
                <c:pt idx="310">
                  <c:v>7.5845000000000002</c:v>
                </c:pt>
                <c:pt idx="311">
                  <c:v>7.2519</c:v>
                </c:pt>
                <c:pt idx="312">
                  <c:v>7.4889000000000001</c:v>
                </c:pt>
                <c:pt idx="313">
                  <c:v>7.7054999999999998</c:v>
                </c:pt>
                <c:pt idx="314">
                  <c:v>7.4985999999999997</c:v>
                </c:pt>
                <c:pt idx="315">
                  <c:v>6.8753000000000002</c:v>
                </c:pt>
                <c:pt idx="316">
                  <c:v>6.6233000000000004</c:v>
                </c:pt>
                <c:pt idx="317">
                  <c:v>6.7850000000000001</c:v>
                </c:pt>
                <c:pt idx="318">
                  <c:v>7.0782999999999996</c:v>
                </c:pt>
                <c:pt idx="319">
                  <c:v>7.1140999999999996</c:v>
                </c:pt>
                <c:pt idx="320">
                  <c:v>7.1163999999999996</c:v>
                </c:pt>
                <c:pt idx="321">
                  <c:v>7.2070999999999996</c:v>
                </c:pt>
                <c:pt idx="322">
                  <c:v>7.3377999999999997</c:v>
                </c:pt>
                <c:pt idx="323">
                  <c:v>7.3367000000000004</c:v>
                </c:pt>
                <c:pt idx="324">
                  <c:v>6.7247000000000003</c:v>
                </c:pt>
                <c:pt idx="325">
                  <c:v>6.6635</c:v>
                </c:pt>
                <c:pt idx="326">
                  <c:v>7.2724000000000002</c:v>
                </c:pt>
                <c:pt idx="327">
                  <c:v>7.4116999999999997</c:v>
                </c:pt>
                <c:pt idx="328">
                  <c:v>6.7518000000000002</c:v>
                </c:pt>
                <c:pt idx="329">
                  <c:v>6.0522999999999998</c:v>
                </c:pt>
                <c:pt idx="330">
                  <c:v>6.5685000000000002</c:v>
                </c:pt>
                <c:pt idx="331">
                  <c:v>7.4100999999999999</c:v>
                </c:pt>
                <c:pt idx="332">
                  <c:v>7.6155999999999997</c:v>
                </c:pt>
                <c:pt idx="333">
                  <c:v>7.2247000000000003</c:v>
                </c:pt>
                <c:pt idx="334">
                  <c:v>7.2066999999999997</c:v>
                </c:pt>
                <c:pt idx="335">
                  <c:v>7.5102000000000002</c:v>
                </c:pt>
                <c:pt idx="336">
                  <c:v>7.3068</c:v>
                </c:pt>
                <c:pt idx="337">
                  <c:v>7.3365999999999998</c:v>
                </c:pt>
                <c:pt idx="338">
                  <c:v>7.4534000000000002</c:v>
                </c:pt>
                <c:pt idx="339">
                  <c:v>7.0518000000000001</c:v>
                </c:pt>
                <c:pt idx="340">
                  <c:v>6.835</c:v>
                </c:pt>
                <c:pt idx="341">
                  <c:v>7.1474000000000002</c:v>
                </c:pt>
                <c:pt idx="342">
                  <c:v>7.4108000000000001</c:v>
                </c:pt>
                <c:pt idx="343">
                  <c:v>7.1997999999999998</c:v>
                </c:pt>
                <c:pt idx="344">
                  <c:v>7.3232999999999997</c:v>
                </c:pt>
                <c:pt idx="345">
                  <c:v>7.3014000000000001</c:v>
                </c:pt>
                <c:pt idx="346">
                  <c:v>7.3986000000000001</c:v>
                </c:pt>
                <c:pt idx="347">
                  <c:v>7.0951000000000004</c:v>
                </c:pt>
                <c:pt idx="348">
                  <c:v>7.1188000000000002</c:v>
                </c:pt>
                <c:pt idx="349">
                  <c:v>7.0902000000000003</c:v>
                </c:pt>
                <c:pt idx="350">
                  <c:v>7.2539999999999996</c:v>
                </c:pt>
                <c:pt idx="351">
                  <c:v>6.6932999999999998</c:v>
                </c:pt>
                <c:pt idx="352">
                  <c:v>6.7736000000000001</c:v>
                </c:pt>
                <c:pt idx="353">
                  <c:v>7.0209999999999999</c:v>
                </c:pt>
                <c:pt idx="354">
                  <c:v>7.4585999999999997</c:v>
                </c:pt>
                <c:pt idx="355">
                  <c:v>7.4114000000000004</c:v>
                </c:pt>
                <c:pt idx="356">
                  <c:v>7.3918999999999997</c:v>
                </c:pt>
                <c:pt idx="357">
                  <c:v>7.2847</c:v>
                </c:pt>
                <c:pt idx="358">
                  <c:v>7.6264000000000003</c:v>
                </c:pt>
                <c:pt idx="359">
                  <c:v>6.8903999999999996</c:v>
                </c:pt>
                <c:pt idx="360">
                  <c:v>5.9656000000000002</c:v>
                </c:pt>
                <c:pt idx="361">
                  <c:v>5.9356999999999998</c:v>
                </c:pt>
                <c:pt idx="362">
                  <c:v>7.1875999999999998</c:v>
                </c:pt>
                <c:pt idx="363">
                  <c:v>7.5334000000000003</c:v>
                </c:pt>
                <c:pt idx="364">
                  <c:v>6.7233999999999998</c:v>
                </c:pt>
                <c:pt idx="365">
                  <c:v>6.2839</c:v>
                </c:pt>
                <c:pt idx="366">
                  <c:v>6.8935000000000004</c:v>
                </c:pt>
                <c:pt idx="367">
                  <c:v>7.7781000000000002</c:v>
                </c:pt>
                <c:pt idx="368">
                  <c:v>7.9290000000000003</c:v>
                </c:pt>
                <c:pt idx="369">
                  <c:v>8.0597999999999992</c:v>
                </c:pt>
                <c:pt idx="370">
                  <c:v>8.1161999999999992</c:v>
                </c:pt>
                <c:pt idx="371">
                  <c:v>8.3066999999999993</c:v>
                </c:pt>
                <c:pt idx="372">
                  <c:v>7.5011000000000001</c:v>
                </c:pt>
                <c:pt idx="373">
                  <c:v>7.1794000000000002</c:v>
                </c:pt>
                <c:pt idx="374">
                  <c:v>6.5961999999999996</c:v>
                </c:pt>
                <c:pt idx="375">
                  <c:v>6.7419000000000002</c:v>
                </c:pt>
                <c:pt idx="376">
                  <c:v>7.0548999999999999</c:v>
                </c:pt>
                <c:pt idx="377">
                  <c:v>7.8575999999999997</c:v>
                </c:pt>
                <c:pt idx="378">
                  <c:v>7.7294</c:v>
                </c:pt>
                <c:pt idx="379">
                  <c:v>7.6570999999999998</c:v>
                </c:pt>
                <c:pt idx="380">
                  <c:v>7.7613000000000003</c:v>
                </c:pt>
                <c:pt idx="381">
                  <c:v>7.6521999999999997</c:v>
                </c:pt>
                <c:pt idx="382">
                  <c:v>7.5091999999999999</c:v>
                </c:pt>
                <c:pt idx="383">
                  <c:v>7.2545000000000002</c:v>
                </c:pt>
                <c:pt idx="384">
                  <c:v>6.9086999999999996</c:v>
                </c:pt>
                <c:pt idx="385">
                  <c:v>6.2808999999999999</c:v>
                </c:pt>
                <c:pt idx="386">
                  <c:v>6.4551999999999996</c:v>
                </c:pt>
                <c:pt idx="387">
                  <c:v>6.8037999999999998</c:v>
                </c:pt>
                <c:pt idx="388">
                  <c:v>7.2450999999999999</c:v>
                </c:pt>
                <c:pt idx="389">
                  <c:v>7.4980000000000002</c:v>
                </c:pt>
                <c:pt idx="390">
                  <c:v>7.3428000000000004</c:v>
                </c:pt>
                <c:pt idx="391">
                  <c:v>6.4325999999999999</c:v>
                </c:pt>
                <c:pt idx="392">
                  <c:v>6.3935000000000004</c:v>
                </c:pt>
                <c:pt idx="393">
                  <c:v>6.79</c:v>
                </c:pt>
                <c:pt idx="394">
                  <c:v>7.3766999999999996</c:v>
                </c:pt>
                <c:pt idx="395">
                  <c:v>6.1906999999999996</c:v>
                </c:pt>
                <c:pt idx="396">
                  <c:v>6.3807999999999998</c:v>
                </c:pt>
                <c:pt idx="397">
                  <c:v>7.3564999999999996</c:v>
                </c:pt>
                <c:pt idx="398">
                  <c:v>7.8665000000000003</c:v>
                </c:pt>
                <c:pt idx="399">
                  <c:v>7.2228000000000003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B9B-4AD7-86DE-4F0250A175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7201912"/>
        <c:axId val="647199032"/>
      </c:scatterChart>
      <c:scatterChart>
        <c:scatterStyle val="smoothMarker"/>
        <c:varyColors val="0"/>
        <c:ser>
          <c:idx val="1"/>
          <c:order val="1"/>
          <c:tx>
            <c:v>Line of Equality</c:v>
          </c:tx>
          <c:spPr>
            <a:ln w="19050" cap="rnd">
              <a:solidFill>
                <a:sysClr val="windowText" lastClr="000000"/>
              </a:solidFill>
              <a:prstDash val="dashDot"/>
              <a:round/>
            </a:ln>
            <a:effectLst/>
          </c:spPr>
          <c:marker>
            <c:symbol val="none"/>
          </c:marker>
          <c:xVal>
            <c:numRef>
              <c:f>Sheet1!$W$4:$X$4</c:f>
              <c:numCache>
                <c:formatCode>General</c:formatCode>
                <c:ptCount val="2"/>
                <c:pt idx="0">
                  <c:v>5</c:v>
                </c:pt>
                <c:pt idx="1">
                  <c:v>9</c:v>
                </c:pt>
              </c:numCache>
            </c:numRef>
          </c:xVal>
          <c:yVal>
            <c:numRef>
              <c:f>Sheet1!$W$5:$X$5</c:f>
              <c:numCache>
                <c:formatCode>General</c:formatCode>
                <c:ptCount val="2"/>
                <c:pt idx="0">
                  <c:v>5</c:v>
                </c:pt>
                <c:pt idx="1">
                  <c:v>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B9B-4AD7-86DE-4F0250A175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7201912"/>
        <c:axId val="647199032"/>
      </c:scatterChart>
      <c:valAx>
        <c:axId val="647201912"/>
        <c:scaling>
          <c:orientation val="minMax"/>
          <c:max val="9"/>
          <c:min val="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Profile-1 AV,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47199032"/>
        <c:crosses val="autoZero"/>
        <c:crossBetween val="midCat"/>
      </c:valAx>
      <c:valAx>
        <c:axId val="647199032"/>
        <c:scaling>
          <c:orientation val="minMax"/>
          <c:max val="9"/>
          <c:min val="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Profile-2 </a:t>
                </a:r>
                <a:r>
                  <a:rPr lang="en-US" baseline="0"/>
                  <a:t>AV</a:t>
                </a:r>
                <a:r>
                  <a:rPr lang="en-US"/>
                  <a:t>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47201912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172061825605132"/>
          <c:y val="6.161111111111111E-2"/>
          <c:w val="0.75230715952172644"/>
          <c:h val="0.75584295713035865"/>
        </c:manualLayout>
      </c:layout>
      <c:scatterChart>
        <c:scatterStyle val="smoothMarker"/>
        <c:varyColors val="0"/>
        <c:ser>
          <c:idx val="0"/>
          <c:order val="0"/>
          <c:tx>
            <c:v>Profile-1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Sheet1!$A$2:$A$401</c:f>
              <c:numCache>
                <c:formatCode>General</c:formatCode>
                <c:ptCount val="4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</c:numCache>
            </c:numRef>
          </c:xVal>
          <c:yVal>
            <c:numRef>
              <c:f>Sheet1!$B$2:$B$401</c:f>
              <c:numCache>
                <c:formatCode>General</c:formatCode>
                <c:ptCount val="400"/>
                <c:pt idx="0">
                  <c:v>6.4648000000000003</c:v>
                </c:pt>
                <c:pt idx="1">
                  <c:v>6.6948999999999996</c:v>
                </c:pt>
                <c:pt idx="2">
                  <c:v>6.8380999999999998</c:v>
                </c:pt>
                <c:pt idx="3">
                  <c:v>6.4153000000000002</c:v>
                </c:pt>
                <c:pt idx="4">
                  <c:v>6.0186999999999999</c:v>
                </c:pt>
                <c:pt idx="5">
                  <c:v>6.3545999999999996</c:v>
                </c:pt>
                <c:pt idx="6">
                  <c:v>6.6444000000000001</c:v>
                </c:pt>
                <c:pt idx="7">
                  <c:v>7.0923999999999996</c:v>
                </c:pt>
                <c:pt idx="8">
                  <c:v>7.0601000000000003</c:v>
                </c:pt>
                <c:pt idx="9">
                  <c:v>7.6662999999999997</c:v>
                </c:pt>
                <c:pt idx="10">
                  <c:v>8.0838999999999999</c:v>
                </c:pt>
                <c:pt idx="11">
                  <c:v>8.0602</c:v>
                </c:pt>
                <c:pt idx="12">
                  <c:v>8.2112999999999996</c:v>
                </c:pt>
                <c:pt idx="13">
                  <c:v>8.1992999999999991</c:v>
                </c:pt>
                <c:pt idx="14">
                  <c:v>7.3559000000000001</c:v>
                </c:pt>
                <c:pt idx="15">
                  <c:v>7.4071999999999996</c:v>
                </c:pt>
                <c:pt idx="16">
                  <c:v>7.3844000000000003</c:v>
                </c:pt>
                <c:pt idx="17">
                  <c:v>7.4549000000000003</c:v>
                </c:pt>
                <c:pt idx="18">
                  <c:v>7.2697000000000003</c:v>
                </c:pt>
                <c:pt idx="19">
                  <c:v>7.0030999999999999</c:v>
                </c:pt>
                <c:pt idx="20">
                  <c:v>6.7926000000000002</c:v>
                </c:pt>
                <c:pt idx="21">
                  <c:v>6.3613999999999997</c:v>
                </c:pt>
                <c:pt idx="22">
                  <c:v>6.6345000000000001</c:v>
                </c:pt>
                <c:pt idx="23">
                  <c:v>7.1449999999999996</c:v>
                </c:pt>
                <c:pt idx="24">
                  <c:v>7.6420000000000003</c:v>
                </c:pt>
                <c:pt idx="25">
                  <c:v>6.8817000000000004</c:v>
                </c:pt>
                <c:pt idx="26">
                  <c:v>5.8963999999999999</c:v>
                </c:pt>
                <c:pt idx="27">
                  <c:v>6.0801999999999996</c:v>
                </c:pt>
                <c:pt idx="28">
                  <c:v>6.2374999999999998</c:v>
                </c:pt>
                <c:pt idx="29">
                  <c:v>5.8913000000000002</c:v>
                </c:pt>
                <c:pt idx="30">
                  <c:v>5.7473999999999998</c:v>
                </c:pt>
                <c:pt idx="31">
                  <c:v>6.5880999999999998</c:v>
                </c:pt>
                <c:pt idx="32">
                  <c:v>7.2694999999999999</c:v>
                </c:pt>
                <c:pt idx="33">
                  <c:v>7.3723999999999998</c:v>
                </c:pt>
                <c:pt idx="34">
                  <c:v>7.3921000000000001</c:v>
                </c:pt>
                <c:pt idx="35">
                  <c:v>8.4838000000000005</c:v>
                </c:pt>
                <c:pt idx="36">
                  <c:v>8.3711000000000002</c:v>
                </c:pt>
                <c:pt idx="37">
                  <c:v>7.6748000000000003</c:v>
                </c:pt>
                <c:pt idx="38">
                  <c:v>7.2667999999999999</c:v>
                </c:pt>
                <c:pt idx="39">
                  <c:v>6.8982000000000001</c:v>
                </c:pt>
                <c:pt idx="40">
                  <c:v>6.1677999999999997</c:v>
                </c:pt>
                <c:pt idx="41">
                  <c:v>5.7778</c:v>
                </c:pt>
                <c:pt idx="42">
                  <c:v>6.2920999999999996</c:v>
                </c:pt>
                <c:pt idx="43">
                  <c:v>6.6680999999999999</c:v>
                </c:pt>
                <c:pt idx="44">
                  <c:v>6.8795999999999999</c:v>
                </c:pt>
                <c:pt idx="45">
                  <c:v>7.0529000000000002</c:v>
                </c:pt>
                <c:pt idx="46">
                  <c:v>7.4024999999999999</c:v>
                </c:pt>
                <c:pt idx="47">
                  <c:v>7.3524000000000003</c:v>
                </c:pt>
                <c:pt idx="48">
                  <c:v>7.4058000000000002</c:v>
                </c:pt>
                <c:pt idx="49">
                  <c:v>7.0103</c:v>
                </c:pt>
                <c:pt idx="50">
                  <c:v>6.7199</c:v>
                </c:pt>
                <c:pt idx="51">
                  <c:v>6.4516</c:v>
                </c:pt>
                <c:pt idx="52">
                  <c:v>6.8349000000000002</c:v>
                </c:pt>
                <c:pt idx="53">
                  <c:v>6.8437000000000001</c:v>
                </c:pt>
                <c:pt idx="54">
                  <c:v>6.8295000000000003</c:v>
                </c:pt>
                <c:pt idx="55">
                  <c:v>6.7990000000000004</c:v>
                </c:pt>
                <c:pt idx="56">
                  <c:v>7.0556999999999999</c:v>
                </c:pt>
                <c:pt idx="57">
                  <c:v>7.1554000000000002</c:v>
                </c:pt>
                <c:pt idx="58">
                  <c:v>7.2933000000000003</c:v>
                </c:pt>
                <c:pt idx="59">
                  <c:v>6.9791999999999996</c:v>
                </c:pt>
                <c:pt idx="60">
                  <c:v>6.6326999999999998</c:v>
                </c:pt>
                <c:pt idx="61">
                  <c:v>6.7812999999999999</c:v>
                </c:pt>
                <c:pt idx="62">
                  <c:v>6.7853000000000003</c:v>
                </c:pt>
                <c:pt idx="63">
                  <c:v>6.2145000000000001</c:v>
                </c:pt>
                <c:pt idx="64">
                  <c:v>5.9988000000000001</c:v>
                </c:pt>
                <c:pt idx="65">
                  <c:v>7.1345999999999998</c:v>
                </c:pt>
                <c:pt idx="66">
                  <c:v>8.2652999999999999</c:v>
                </c:pt>
                <c:pt idx="67">
                  <c:v>8.4327000000000005</c:v>
                </c:pt>
                <c:pt idx="68">
                  <c:v>8.1991999999999994</c:v>
                </c:pt>
                <c:pt idx="69">
                  <c:v>7.8160999999999996</c:v>
                </c:pt>
                <c:pt idx="70">
                  <c:v>7.8244999999999996</c:v>
                </c:pt>
                <c:pt idx="71">
                  <c:v>7.3891</c:v>
                </c:pt>
                <c:pt idx="72">
                  <c:v>7.0846999999999998</c:v>
                </c:pt>
                <c:pt idx="73">
                  <c:v>6.7502000000000004</c:v>
                </c:pt>
                <c:pt idx="74">
                  <c:v>7.2228000000000003</c:v>
                </c:pt>
                <c:pt idx="75">
                  <c:v>7.4846000000000004</c:v>
                </c:pt>
                <c:pt idx="76">
                  <c:v>7.5019999999999998</c:v>
                </c:pt>
                <c:pt idx="77">
                  <c:v>7.7634999999999996</c:v>
                </c:pt>
                <c:pt idx="78">
                  <c:v>7.8479000000000001</c:v>
                </c:pt>
                <c:pt idx="79">
                  <c:v>7.2549000000000001</c:v>
                </c:pt>
                <c:pt idx="80">
                  <c:v>6.9318999999999997</c:v>
                </c:pt>
                <c:pt idx="81">
                  <c:v>7.0008999999999997</c:v>
                </c:pt>
                <c:pt idx="82">
                  <c:v>7.1055000000000001</c:v>
                </c:pt>
                <c:pt idx="83">
                  <c:v>6.9824000000000002</c:v>
                </c:pt>
                <c:pt idx="84">
                  <c:v>6.6356000000000002</c:v>
                </c:pt>
                <c:pt idx="85">
                  <c:v>6.4564000000000004</c:v>
                </c:pt>
                <c:pt idx="86">
                  <c:v>6.0538999999999996</c:v>
                </c:pt>
                <c:pt idx="87">
                  <c:v>6.2698</c:v>
                </c:pt>
                <c:pt idx="88">
                  <c:v>6.2613000000000003</c:v>
                </c:pt>
                <c:pt idx="89">
                  <c:v>6.1757999999999997</c:v>
                </c:pt>
                <c:pt idx="90">
                  <c:v>6.1097000000000001</c:v>
                </c:pt>
                <c:pt idx="91">
                  <c:v>6.3784000000000001</c:v>
                </c:pt>
                <c:pt idx="92">
                  <c:v>6.8750999999999998</c:v>
                </c:pt>
                <c:pt idx="93">
                  <c:v>6.7397999999999998</c:v>
                </c:pt>
                <c:pt idx="94">
                  <c:v>6.6890999999999998</c:v>
                </c:pt>
                <c:pt idx="95">
                  <c:v>7.0997000000000003</c:v>
                </c:pt>
                <c:pt idx="96">
                  <c:v>7.6829999999999998</c:v>
                </c:pt>
                <c:pt idx="97">
                  <c:v>7.3037000000000001</c:v>
                </c:pt>
                <c:pt idx="98">
                  <c:v>6.8758999999999997</c:v>
                </c:pt>
                <c:pt idx="99">
                  <c:v>6.4741</c:v>
                </c:pt>
                <c:pt idx="100">
                  <c:v>6.3033000000000001</c:v>
                </c:pt>
                <c:pt idx="101">
                  <c:v>6.2240000000000002</c:v>
                </c:pt>
                <c:pt idx="102">
                  <c:v>6.7729999999999997</c:v>
                </c:pt>
                <c:pt idx="103">
                  <c:v>7.4512</c:v>
                </c:pt>
                <c:pt idx="104">
                  <c:v>7.8040000000000003</c:v>
                </c:pt>
                <c:pt idx="105">
                  <c:v>7.8357999999999999</c:v>
                </c:pt>
                <c:pt idx="106">
                  <c:v>7.6032999999999999</c:v>
                </c:pt>
                <c:pt idx="107">
                  <c:v>7.2704000000000004</c:v>
                </c:pt>
                <c:pt idx="108">
                  <c:v>6.7037000000000004</c:v>
                </c:pt>
                <c:pt idx="109">
                  <c:v>6.7272999999999996</c:v>
                </c:pt>
                <c:pt idx="110">
                  <c:v>7.0327999999999999</c:v>
                </c:pt>
                <c:pt idx="111">
                  <c:v>7.2603</c:v>
                </c:pt>
                <c:pt idx="112">
                  <c:v>6.9927000000000001</c:v>
                </c:pt>
                <c:pt idx="113">
                  <c:v>7.0735999999999999</c:v>
                </c:pt>
                <c:pt idx="114">
                  <c:v>6.9950999999999999</c:v>
                </c:pt>
                <c:pt idx="115">
                  <c:v>6.8014000000000001</c:v>
                </c:pt>
                <c:pt idx="116">
                  <c:v>6.1590999999999996</c:v>
                </c:pt>
                <c:pt idx="117">
                  <c:v>6.0087999999999999</c:v>
                </c:pt>
                <c:pt idx="118">
                  <c:v>6.3609</c:v>
                </c:pt>
                <c:pt idx="119">
                  <c:v>7.0411000000000001</c:v>
                </c:pt>
                <c:pt idx="120">
                  <c:v>6.8792999999999997</c:v>
                </c:pt>
                <c:pt idx="121">
                  <c:v>6.7645999999999997</c:v>
                </c:pt>
                <c:pt idx="122">
                  <c:v>6.7933000000000003</c:v>
                </c:pt>
                <c:pt idx="123">
                  <c:v>7.1071999999999997</c:v>
                </c:pt>
                <c:pt idx="124">
                  <c:v>7.2759</c:v>
                </c:pt>
                <c:pt idx="125">
                  <c:v>7.5544000000000002</c:v>
                </c:pt>
                <c:pt idx="126">
                  <c:v>7.4257</c:v>
                </c:pt>
                <c:pt idx="127">
                  <c:v>7.2153</c:v>
                </c:pt>
                <c:pt idx="128">
                  <c:v>7.0479000000000003</c:v>
                </c:pt>
                <c:pt idx="129">
                  <c:v>6.9176000000000002</c:v>
                </c:pt>
                <c:pt idx="130">
                  <c:v>6.6856</c:v>
                </c:pt>
                <c:pt idx="131">
                  <c:v>6.9383999999999997</c:v>
                </c:pt>
                <c:pt idx="132">
                  <c:v>7.1444000000000001</c:v>
                </c:pt>
                <c:pt idx="133">
                  <c:v>7.2511000000000001</c:v>
                </c:pt>
                <c:pt idx="134">
                  <c:v>6.9709000000000003</c:v>
                </c:pt>
                <c:pt idx="135">
                  <c:v>6.9550000000000001</c:v>
                </c:pt>
                <c:pt idx="136">
                  <c:v>7.4347000000000003</c:v>
                </c:pt>
                <c:pt idx="137">
                  <c:v>7.7012999999999998</c:v>
                </c:pt>
                <c:pt idx="138">
                  <c:v>7.8449999999999998</c:v>
                </c:pt>
                <c:pt idx="139">
                  <c:v>7.7786</c:v>
                </c:pt>
                <c:pt idx="140">
                  <c:v>7.8270999999999997</c:v>
                </c:pt>
                <c:pt idx="141">
                  <c:v>6.9305000000000003</c:v>
                </c:pt>
                <c:pt idx="142">
                  <c:v>6.8977000000000004</c:v>
                </c:pt>
                <c:pt idx="143">
                  <c:v>6.74</c:v>
                </c:pt>
                <c:pt idx="144">
                  <c:v>7.0606</c:v>
                </c:pt>
                <c:pt idx="145">
                  <c:v>7.1425999999999998</c:v>
                </c:pt>
                <c:pt idx="146">
                  <c:v>7.3846999999999996</c:v>
                </c:pt>
                <c:pt idx="147">
                  <c:v>7.2573999999999996</c:v>
                </c:pt>
                <c:pt idx="148">
                  <c:v>7.0972999999999997</c:v>
                </c:pt>
                <c:pt idx="149">
                  <c:v>7.1334999999999997</c:v>
                </c:pt>
                <c:pt idx="150">
                  <c:v>7.2019000000000002</c:v>
                </c:pt>
                <c:pt idx="151">
                  <c:v>7.6288</c:v>
                </c:pt>
                <c:pt idx="152">
                  <c:v>7.6124999999999998</c:v>
                </c:pt>
                <c:pt idx="153">
                  <c:v>7.5910000000000002</c:v>
                </c:pt>
                <c:pt idx="154">
                  <c:v>7.3840000000000003</c:v>
                </c:pt>
                <c:pt idx="155">
                  <c:v>7.5388999999999999</c:v>
                </c:pt>
                <c:pt idx="156">
                  <c:v>7.3205999999999998</c:v>
                </c:pt>
                <c:pt idx="157">
                  <c:v>7.3724999999999996</c:v>
                </c:pt>
                <c:pt idx="158">
                  <c:v>7.0578000000000003</c:v>
                </c:pt>
                <c:pt idx="159">
                  <c:v>6.7167000000000003</c:v>
                </c:pt>
                <c:pt idx="160">
                  <c:v>6.5275999999999996</c:v>
                </c:pt>
                <c:pt idx="161">
                  <c:v>7.1783999999999999</c:v>
                </c:pt>
                <c:pt idx="162">
                  <c:v>7.6505999999999998</c:v>
                </c:pt>
                <c:pt idx="163">
                  <c:v>7.6714000000000002</c:v>
                </c:pt>
                <c:pt idx="164">
                  <c:v>7.3414000000000001</c:v>
                </c:pt>
                <c:pt idx="165">
                  <c:v>6.915</c:v>
                </c:pt>
                <c:pt idx="166">
                  <c:v>6.8385999999999996</c:v>
                </c:pt>
                <c:pt idx="167">
                  <c:v>7.2605000000000004</c:v>
                </c:pt>
                <c:pt idx="168">
                  <c:v>7.6307999999999998</c:v>
                </c:pt>
                <c:pt idx="169">
                  <c:v>7.1645000000000003</c:v>
                </c:pt>
                <c:pt idx="170">
                  <c:v>7.0223000000000004</c:v>
                </c:pt>
                <c:pt idx="171">
                  <c:v>6.8897000000000004</c:v>
                </c:pt>
                <c:pt idx="172">
                  <c:v>6.9423000000000004</c:v>
                </c:pt>
                <c:pt idx="173">
                  <c:v>6.8734000000000002</c:v>
                </c:pt>
                <c:pt idx="174">
                  <c:v>7.2944000000000004</c:v>
                </c:pt>
                <c:pt idx="175">
                  <c:v>7.7332000000000001</c:v>
                </c:pt>
                <c:pt idx="176">
                  <c:v>7.4335000000000004</c:v>
                </c:pt>
                <c:pt idx="177">
                  <c:v>6.9962999999999997</c:v>
                </c:pt>
                <c:pt idx="178">
                  <c:v>6.6218000000000004</c:v>
                </c:pt>
                <c:pt idx="179">
                  <c:v>7.3372000000000002</c:v>
                </c:pt>
                <c:pt idx="180">
                  <c:v>7.7253999999999996</c:v>
                </c:pt>
                <c:pt idx="181">
                  <c:v>8.2449999999999992</c:v>
                </c:pt>
                <c:pt idx="182">
                  <c:v>8.1555</c:v>
                </c:pt>
                <c:pt idx="183">
                  <c:v>8.4151000000000007</c:v>
                </c:pt>
                <c:pt idx="184">
                  <c:v>7.5484999999999998</c:v>
                </c:pt>
                <c:pt idx="185">
                  <c:v>7.0773000000000001</c:v>
                </c:pt>
                <c:pt idx="186">
                  <c:v>6.3243</c:v>
                </c:pt>
                <c:pt idx="187">
                  <c:v>6.3451000000000004</c:v>
                </c:pt>
                <c:pt idx="188">
                  <c:v>6.0201000000000002</c:v>
                </c:pt>
                <c:pt idx="189">
                  <c:v>6.6022999999999996</c:v>
                </c:pt>
                <c:pt idx="190">
                  <c:v>6.9996</c:v>
                </c:pt>
                <c:pt idx="191">
                  <c:v>6.9794999999999998</c:v>
                </c:pt>
                <c:pt idx="192">
                  <c:v>6.4871999999999996</c:v>
                </c:pt>
                <c:pt idx="193">
                  <c:v>6.6833</c:v>
                </c:pt>
                <c:pt idx="194">
                  <c:v>7.2503000000000002</c:v>
                </c:pt>
                <c:pt idx="195">
                  <c:v>7.4927000000000001</c:v>
                </c:pt>
                <c:pt idx="196">
                  <c:v>6.8724999999999996</c:v>
                </c:pt>
                <c:pt idx="197">
                  <c:v>6.2919999999999998</c:v>
                </c:pt>
                <c:pt idx="198">
                  <c:v>6.2884000000000002</c:v>
                </c:pt>
                <c:pt idx="199">
                  <c:v>6.6429999999999998</c:v>
                </c:pt>
                <c:pt idx="200">
                  <c:v>6.3669000000000002</c:v>
                </c:pt>
                <c:pt idx="201">
                  <c:v>6.5381999999999998</c:v>
                </c:pt>
                <c:pt idx="202">
                  <c:v>6.8139000000000003</c:v>
                </c:pt>
                <c:pt idx="203">
                  <c:v>7.3152999999999997</c:v>
                </c:pt>
                <c:pt idx="204">
                  <c:v>7.484</c:v>
                </c:pt>
                <c:pt idx="205">
                  <c:v>7.4036999999999997</c:v>
                </c:pt>
                <c:pt idx="206">
                  <c:v>6.7469000000000001</c:v>
                </c:pt>
                <c:pt idx="207">
                  <c:v>6.2264999999999997</c:v>
                </c:pt>
                <c:pt idx="208">
                  <c:v>6.4157999999999999</c:v>
                </c:pt>
                <c:pt idx="209">
                  <c:v>6.8140999999999998</c:v>
                </c:pt>
                <c:pt idx="210">
                  <c:v>7.0515999999999996</c:v>
                </c:pt>
                <c:pt idx="211">
                  <c:v>6.8352000000000004</c:v>
                </c:pt>
                <c:pt idx="212">
                  <c:v>6.7733999999999996</c:v>
                </c:pt>
                <c:pt idx="213">
                  <c:v>7.1215999999999999</c:v>
                </c:pt>
                <c:pt idx="214">
                  <c:v>7.3669000000000002</c:v>
                </c:pt>
                <c:pt idx="215">
                  <c:v>6.9945000000000004</c:v>
                </c:pt>
                <c:pt idx="216">
                  <c:v>6.8818000000000001</c:v>
                </c:pt>
                <c:pt idx="217">
                  <c:v>7.1928999999999998</c:v>
                </c:pt>
                <c:pt idx="218">
                  <c:v>7.3597000000000001</c:v>
                </c:pt>
                <c:pt idx="219">
                  <c:v>7.3989000000000003</c:v>
                </c:pt>
                <c:pt idx="220">
                  <c:v>7.1798999999999999</c:v>
                </c:pt>
                <c:pt idx="221">
                  <c:v>6.8479999999999999</c:v>
                </c:pt>
                <c:pt idx="222">
                  <c:v>6.6989000000000001</c:v>
                </c:pt>
                <c:pt idx="223">
                  <c:v>6.4828999999999999</c:v>
                </c:pt>
                <c:pt idx="224">
                  <c:v>7.2667999999999999</c:v>
                </c:pt>
                <c:pt idx="225">
                  <c:v>7.3422999999999998</c:v>
                </c:pt>
                <c:pt idx="226">
                  <c:v>6.8483000000000001</c:v>
                </c:pt>
                <c:pt idx="227">
                  <c:v>6.0880000000000001</c:v>
                </c:pt>
                <c:pt idx="228">
                  <c:v>5.8977000000000004</c:v>
                </c:pt>
                <c:pt idx="229">
                  <c:v>5.9980000000000002</c:v>
                </c:pt>
                <c:pt idx="230">
                  <c:v>6.5861999999999998</c:v>
                </c:pt>
                <c:pt idx="231">
                  <c:v>6.8724999999999996</c:v>
                </c:pt>
                <c:pt idx="232">
                  <c:v>7.6380999999999997</c:v>
                </c:pt>
                <c:pt idx="233">
                  <c:v>7.6055000000000001</c:v>
                </c:pt>
                <c:pt idx="234">
                  <c:v>7.7473999999999998</c:v>
                </c:pt>
                <c:pt idx="235">
                  <c:v>7.2773000000000003</c:v>
                </c:pt>
                <c:pt idx="236">
                  <c:v>7.1033999999999997</c:v>
                </c:pt>
                <c:pt idx="237">
                  <c:v>7.4298000000000002</c:v>
                </c:pt>
                <c:pt idx="238">
                  <c:v>8.0244</c:v>
                </c:pt>
                <c:pt idx="239">
                  <c:v>7.9368999999999996</c:v>
                </c:pt>
                <c:pt idx="240">
                  <c:v>7.4824000000000002</c:v>
                </c:pt>
                <c:pt idx="241">
                  <c:v>7.3817000000000004</c:v>
                </c:pt>
                <c:pt idx="242">
                  <c:v>7.6093999999999999</c:v>
                </c:pt>
                <c:pt idx="243">
                  <c:v>7.4748000000000001</c:v>
                </c:pt>
                <c:pt idx="244">
                  <c:v>7.1505000000000001</c:v>
                </c:pt>
                <c:pt idx="245">
                  <c:v>6.7492000000000001</c:v>
                </c:pt>
                <c:pt idx="246">
                  <c:v>6.3788</c:v>
                </c:pt>
                <c:pt idx="247">
                  <c:v>6.2088999999999999</c:v>
                </c:pt>
                <c:pt idx="248">
                  <c:v>6.2257999999999996</c:v>
                </c:pt>
                <c:pt idx="249">
                  <c:v>6.4383999999999997</c:v>
                </c:pt>
                <c:pt idx="250">
                  <c:v>7.0514000000000001</c:v>
                </c:pt>
                <c:pt idx="251">
                  <c:v>7.3483999999999998</c:v>
                </c:pt>
                <c:pt idx="252">
                  <c:v>6.9851999999999999</c:v>
                </c:pt>
                <c:pt idx="253">
                  <c:v>6.7423000000000002</c:v>
                </c:pt>
                <c:pt idx="254">
                  <c:v>6.0766</c:v>
                </c:pt>
                <c:pt idx="255">
                  <c:v>6.2834000000000003</c:v>
                </c:pt>
                <c:pt idx="256">
                  <c:v>6.6125999999999996</c:v>
                </c:pt>
                <c:pt idx="257">
                  <c:v>6.6276999999999999</c:v>
                </c:pt>
                <c:pt idx="258">
                  <c:v>6.2805</c:v>
                </c:pt>
                <c:pt idx="259">
                  <c:v>6.3529</c:v>
                </c:pt>
                <c:pt idx="260">
                  <c:v>6.9153000000000002</c:v>
                </c:pt>
                <c:pt idx="261">
                  <c:v>6.7763999999999998</c:v>
                </c:pt>
                <c:pt idx="262">
                  <c:v>6.0636999999999999</c:v>
                </c:pt>
                <c:pt idx="263">
                  <c:v>6.3388</c:v>
                </c:pt>
                <c:pt idx="264">
                  <c:v>7.0587</c:v>
                </c:pt>
                <c:pt idx="265">
                  <c:v>7.7419000000000002</c:v>
                </c:pt>
                <c:pt idx="266">
                  <c:v>7.7698</c:v>
                </c:pt>
                <c:pt idx="267">
                  <c:v>8.0876999999999999</c:v>
                </c:pt>
                <c:pt idx="268">
                  <c:v>8.0703999999999994</c:v>
                </c:pt>
                <c:pt idx="269">
                  <c:v>7.2610999999999999</c:v>
                </c:pt>
                <c:pt idx="270">
                  <c:v>6.6414999999999997</c:v>
                </c:pt>
                <c:pt idx="271">
                  <c:v>6.9330999999999996</c:v>
                </c:pt>
                <c:pt idx="272">
                  <c:v>7.3459000000000003</c:v>
                </c:pt>
                <c:pt idx="273">
                  <c:v>7.5880999999999998</c:v>
                </c:pt>
                <c:pt idx="274">
                  <c:v>7.6992000000000003</c:v>
                </c:pt>
                <c:pt idx="275">
                  <c:v>7.6875999999999998</c:v>
                </c:pt>
                <c:pt idx="276">
                  <c:v>7.5041000000000002</c:v>
                </c:pt>
                <c:pt idx="277">
                  <c:v>7.3448000000000002</c:v>
                </c:pt>
                <c:pt idx="278">
                  <c:v>6.8204000000000002</c:v>
                </c:pt>
                <c:pt idx="279">
                  <c:v>6.8752000000000004</c:v>
                </c:pt>
                <c:pt idx="280">
                  <c:v>6.6132</c:v>
                </c:pt>
                <c:pt idx="281">
                  <c:v>6.1318000000000001</c:v>
                </c:pt>
                <c:pt idx="282">
                  <c:v>5.9977</c:v>
                </c:pt>
                <c:pt idx="283">
                  <c:v>6.3859000000000004</c:v>
                </c:pt>
                <c:pt idx="284">
                  <c:v>6.5990000000000002</c:v>
                </c:pt>
                <c:pt idx="285">
                  <c:v>6.9131999999999998</c:v>
                </c:pt>
                <c:pt idx="286">
                  <c:v>7.3071999999999999</c:v>
                </c:pt>
                <c:pt idx="287">
                  <c:v>7.2674000000000003</c:v>
                </c:pt>
                <c:pt idx="288">
                  <c:v>7.0460000000000003</c:v>
                </c:pt>
                <c:pt idx="289">
                  <c:v>6.8849999999999998</c:v>
                </c:pt>
                <c:pt idx="290">
                  <c:v>7.1398999999999999</c:v>
                </c:pt>
                <c:pt idx="291">
                  <c:v>7.5534999999999997</c:v>
                </c:pt>
                <c:pt idx="292">
                  <c:v>7.7111999999999998</c:v>
                </c:pt>
                <c:pt idx="293">
                  <c:v>7.1577999999999999</c:v>
                </c:pt>
                <c:pt idx="294">
                  <c:v>6.8757999999999999</c:v>
                </c:pt>
                <c:pt idx="295">
                  <c:v>6.8087999999999997</c:v>
                </c:pt>
                <c:pt idx="296">
                  <c:v>6.9531000000000001</c:v>
                </c:pt>
                <c:pt idx="297">
                  <c:v>6.7693000000000003</c:v>
                </c:pt>
                <c:pt idx="298">
                  <c:v>6.3780999999999999</c:v>
                </c:pt>
                <c:pt idx="299">
                  <c:v>5.8643999999999998</c:v>
                </c:pt>
                <c:pt idx="300">
                  <c:v>6.2233999999999998</c:v>
                </c:pt>
                <c:pt idx="301">
                  <c:v>6.3124000000000002</c:v>
                </c:pt>
                <c:pt idx="302">
                  <c:v>6.4070999999999998</c:v>
                </c:pt>
                <c:pt idx="303">
                  <c:v>6.1054000000000004</c:v>
                </c:pt>
                <c:pt idx="304">
                  <c:v>6.4629000000000003</c:v>
                </c:pt>
                <c:pt idx="305">
                  <c:v>6.7667999999999999</c:v>
                </c:pt>
                <c:pt idx="306">
                  <c:v>7.1984000000000004</c:v>
                </c:pt>
                <c:pt idx="307">
                  <c:v>7.0118</c:v>
                </c:pt>
                <c:pt idx="308">
                  <c:v>7.2672999999999996</c:v>
                </c:pt>
                <c:pt idx="309">
                  <c:v>7.7591000000000001</c:v>
                </c:pt>
                <c:pt idx="310">
                  <c:v>7.5845000000000002</c:v>
                </c:pt>
                <c:pt idx="311">
                  <c:v>7.2519</c:v>
                </c:pt>
                <c:pt idx="312">
                  <c:v>7.4889000000000001</c:v>
                </c:pt>
                <c:pt idx="313">
                  <c:v>7.7054999999999998</c:v>
                </c:pt>
                <c:pt idx="314">
                  <c:v>7.4985999999999997</c:v>
                </c:pt>
                <c:pt idx="315">
                  <c:v>6.8753000000000002</c:v>
                </c:pt>
                <c:pt idx="316">
                  <c:v>6.6233000000000004</c:v>
                </c:pt>
                <c:pt idx="317">
                  <c:v>6.7850000000000001</c:v>
                </c:pt>
                <c:pt idx="318">
                  <c:v>7.0782999999999996</c:v>
                </c:pt>
                <c:pt idx="319">
                  <c:v>7.1140999999999996</c:v>
                </c:pt>
                <c:pt idx="320">
                  <c:v>7.1163999999999996</c:v>
                </c:pt>
                <c:pt idx="321">
                  <c:v>7.2070999999999996</c:v>
                </c:pt>
                <c:pt idx="322">
                  <c:v>7.3377999999999997</c:v>
                </c:pt>
                <c:pt idx="323">
                  <c:v>7.3367000000000004</c:v>
                </c:pt>
                <c:pt idx="324">
                  <c:v>6.7247000000000003</c:v>
                </c:pt>
                <c:pt idx="325">
                  <c:v>6.6635</c:v>
                </c:pt>
                <c:pt idx="326">
                  <c:v>7.2724000000000002</c:v>
                </c:pt>
                <c:pt idx="327">
                  <c:v>7.4116999999999997</c:v>
                </c:pt>
                <c:pt idx="328">
                  <c:v>6.7518000000000002</c:v>
                </c:pt>
                <c:pt idx="329">
                  <c:v>6.0522999999999998</c:v>
                </c:pt>
                <c:pt idx="330">
                  <c:v>6.5685000000000002</c:v>
                </c:pt>
                <c:pt idx="331">
                  <c:v>7.4100999999999999</c:v>
                </c:pt>
                <c:pt idx="332">
                  <c:v>7.6155999999999997</c:v>
                </c:pt>
                <c:pt idx="333">
                  <c:v>7.2247000000000003</c:v>
                </c:pt>
                <c:pt idx="334">
                  <c:v>7.2066999999999997</c:v>
                </c:pt>
                <c:pt idx="335">
                  <c:v>7.5102000000000002</c:v>
                </c:pt>
                <c:pt idx="336">
                  <c:v>7.3068</c:v>
                </c:pt>
                <c:pt idx="337">
                  <c:v>7.3365999999999998</c:v>
                </c:pt>
                <c:pt idx="338">
                  <c:v>7.4534000000000002</c:v>
                </c:pt>
                <c:pt idx="339">
                  <c:v>7.0518000000000001</c:v>
                </c:pt>
                <c:pt idx="340">
                  <c:v>6.835</c:v>
                </c:pt>
                <c:pt idx="341">
                  <c:v>7.1474000000000002</c:v>
                </c:pt>
                <c:pt idx="342">
                  <c:v>7.4108000000000001</c:v>
                </c:pt>
                <c:pt idx="343">
                  <c:v>7.1997999999999998</c:v>
                </c:pt>
                <c:pt idx="344">
                  <c:v>7.3232999999999997</c:v>
                </c:pt>
                <c:pt idx="345">
                  <c:v>7.3014000000000001</c:v>
                </c:pt>
                <c:pt idx="346">
                  <c:v>7.3986000000000001</c:v>
                </c:pt>
                <c:pt idx="347">
                  <c:v>7.0951000000000004</c:v>
                </c:pt>
                <c:pt idx="348">
                  <c:v>7.1188000000000002</c:v>
                </c:pt>
                <c:pt idx="349">
                  <c:v>7.0902000000000003</c:v>
                </c:pt>
                <c:pt idx="350">
                  <c:v>7.2539999999999996</c:v>
                </c:pt>
                <c:pt idx="351">
                  <c:v>6.6932999999999998</c:v>
                </c:pt>
                <c:pt idx="352">
                  <c:v>6.7736000000000001</c:v>
                </c:pt>
                <c:pt idx="353">
                  <c:v>7.0209999999999999</c:v>
                </c:pt>
                <c:pt idx="354">
                  <c:v>7.4585999999999997</c:v>
                </c:pt>
                <c:pt idx="355">
                  <c:v>7.4114000000000004</c:v>
                </c:pt>
                <c:pt idx="356">
                  <c:v>7.3918999999999997</c:v>
                </c:pt>
                <c:pt idx="357">
                  <c:v>7.2847</c:v>
                </c:pt>
                <c:pt idx="358">
                  <c:v>7.6264000000000003</c:v>
                </c:pt>
                <c:pt idx="359">
                  <c:v>6.8903999999999996</c:v>
                </c:pt>
                <c:pt idx="360">
                  <c:v>5.9656000000000002</c:v>
                </c:pt>
                <c:pt idx="361">
                  <c:v>5.9356999999999998</c:v>
                </c:pt>
                <c:pt idx="362">
                  <c:v>7.1875999999999998</c:v>
                </c:pt>
                <c:pt idx="363">
                  <c:v>7.5334000000000003</c:v>
                </c:pt>
                <c:pt idx="364">
                  <c:v>6.7233999999999998</c:v>
                </c:pt>
                <c:pt idx="365">
                  <c:v>6.2839</c:v>
                </c:pt>
                <c:pt idx="366">
                  <c:v>6.8935000000000004</c:v>
                </c:pt>
                <c:pt idx="367">
                  <c:v>7.7781000000000002</c:v>
                </c:pt>
                <c:pt idx="368">
                  <c:v>7.9290000000000003</c:v>
                </c:pt>
                <c:pt idx="369">
                  <c:v>8.0597999999999992</c:v>
                </c:pt>
                <c:pt idx="370">
                  <c:v>8.1161999999999992</c:v>
                </c:pt>
                <c:pt idx="371">
                  <c:v>8.3066999999999993</c:v>
                </c:pt>
                <c:pt idx="372">
                  <c:v>7.5011000000000001</c:v>
                </c:pt>
                <c:pt idx="373">
                  <c:v>7.1794000000000002</c:v>
                </c:pt>
                <c:pt idx="374">
                  <c:v>6.5961999999999996</c:v>
                </c:pt>
                <c:pt idx="375">
                  <c:v>6.7419000000000002</c:v>
                </c:pt>
                <c:pt idx="376">
                  <c:v>7.0548999999999999</c:v>
                </c:pt>
                <c:pt idx="377">
                  <c:v>7.8575999999999997</c:v>
                </c:pt>
                <c:pt idx="378">
                  <c:v>7.7294</c:v>
                </c:pt>
                <c:pt idx="379">
                  <c:v>7.6570999999999998</c:v>
                </c:pt>
                <c:pt idx="380">
                  <c:v>7.7613000000000003</c:v>
                </c:pt>
                <c:pt idx="381">
                  <c:v>7.6521999999999997</c:v>
                </c:pt>
                <c:pt idx="382">
                  <c:v>7.5091999999999999</c:v>
                </c:pt>
                <c:pt idx="383">
                  <c:v>7.2545000000000002</c:v>
                </c:pt>
                <c:pt idx="384">
                  <c:v>6.9086999999999996</c:v>
                </c:pt>
                <c:pt idx="385">
                  <c:v>6.2808999999999999</c:v>
                </c:pt>
                <c:pt idx="386">
                  <c:v>6.4551999999999996</c:v>
                </c:pt>
                <c:pt idx="387">
                  <c:v>6.8037999999999998</c:v>
                </c:pt>
                <c:pt idx="388">
                  <c:v>7.2450999999999999</c:v>
                </c:pt>
                <c:pt idx="389">
                  <c:v>7.4980000000000002</c:v>
                </c:pt>
                <c:pt idx="390">
                  <c:v>7.3428000000000004</c:v>
                </c:pt>
                <c:pt idx="391">
                  <c:v>6.4325999999999999</c:v>
                </c:pt>
                <c:pt idx="392">
                  <c:v>6.3935000000000004</c:v>
                </c:pt>
                <c:pt idx="393">
                  <c:v>6.79</c:v>
                </c:pt>
                <c:pt idx="394">
                  <c:v>7.3766999999999996</c:v>
                </c:pt>
                <c:pt idx="395">
                  <c:v>6.1906999999999996</c:v>
                </c:pt>
                <c:pt idx="396">
                  <c:v>6.3807999999999998</c:v>
                </c:pt>
                <c:pt idx="397">
                  <c:v>7.3564999999999996</c:v>
                </c:pt>
                <c:pt idx="398">
                  <c:v>7.8665000000000003</c:v>
                </c:pt>
                <c:pt idx="399">
                  <c:v>7.2228000000000003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DFA-44B5-9FEF-47C0E781D35E}"/>
            </c:ext>
          </c:extLst>
        </c:ser>
        <c:ser>
          <c:idx val="1"/>
          <c:order val="1"/>
          <c:tx>
            <c:v>Profile-2</c:v>
          </c:tx>
          <c:spPr>
            <a:ln w="1905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Sheet1!$A$2:$A$401</c:f>
              <c:numCache>
                <c:formatCode>General</c:formatCode>
                <c:ptCount val="4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</c:numCache>
            </c:numRef>
          </c:xVal>
          <c:yVal>
            <c:numRef>
              <c:f>Sheet1!$D$2:$D$401</c:f>
              <c:numCache>
                <c:formatCode>General</c:formatCode>
                <c:ptCount val="400"/>
                <c:pt idx="0">
                  <c:v>6.9648000000000003</c:v>
                </c:pt>
                <c:pt idx="1">
                  <c:v>7.1948999999999996</c:v>
                </c:pt>
                <c:pt idx="2">
                  <c:v>7.3380999999999998</c:v>
                </c:pt>
                <c:pt idx="3">
                  <c:v>6.9153000000000002</c:v>
                </c:pt>
                <c:pt idx="4">
                  <c:v>6.5186999999999999</c:v>
                </c:pt>
                <c:pt idx="5">
                  <c:v>6.8545999999999996</c:v>
                </c:pt>
                <c:pt idx="6">
                  <c:v>7.1444000000000001</c:v>
                </c:pt>
                <c:pt idx="7">
                  <c:v>7.5923999999999996</c:v>
                </c:pt>
                <c:pt idx="8">
                  <c:v>7.5601000000000003</c:v>
                </c:pt>
                <c:pt idx="9">
                  <c:v>8.1662999999999997</c:v>
                </c:pt>
                <c:pt idx="10">
                  <c:v>8.5838999999999999</c:v>
                </c:pt>
                <c:pt idx="11">
                  <c:v>8.5602</c:v>
                </c:pt>
                <c:pt idx="12">
                  <c:v>8.7112999999999996</c:v>
                </c:pt>
                <c:pt idx="13">
                  <c:v>8.6992999999999991</c:v>
                </c:pt>
                <c:pt idx="14">
                  <c:v>7.8559000000000001</c:v>
                </c:pt>
                <c:pt idx="15">
                  <c:v>7.9071999999999996</c:v>
                </c:pt>
                <c:pt idx="16">
                  <c:v>7.8844000000000003</c:v>
                </c:pt>
                <c:pt idx="17">
                  <c:v>7.9549000000000003</c:v>
                </c:pt>
                <c:pt idx="18">
                  <c:v>7.7697000000000003</c:v>
                </c:pt>
                <c:pt idx="19">
                  <c:v>7.5030999999999999</c:v>
                </c:pt>
                <c:pt idx="20">
                  <c:v>7.2926000000000002</c:v>
                </c:pt>
                <c:pt idx="21">
                  <c:v>6.8613999999999997</c:v>
                </c:pt>
                <c:pt idx="22">
                  <c:v>7.1345000000000001</c:v>
                </c:pt>
                <c:pt idx="23">
                  <c:v>7.6449999999999996</c:v>
                </c:pt>
                <c:pt idx="24">
                  <c:v>8.1419999999999995</c:v>
                </c:pt>
                <c:pt idx="25">
                  <c:v>7.3817000000000004</c:v>
                </c:pt>
                <c:pt idx="26">
                  <c:v>6.3963999999999999</c:v>
                </c:pt>
                <c:pt idx="27">
                  <c:v>6.5801999999999996</c:v>
                </c:pt>
                <c:pt idx="28">
                  <c:v>6.7374999999999998</c:v>
                </c:pt>
                <c:pt idx="29">
                  <c:v>6.3913000000000002</c:v>
                </c:pt>
                <c:pt idx="30">
                  <c:v>6.2473999999999998</c:v>
                </c:pt>
                <c:pt idx="31">
                  <c:v>7.0880999999999998</c:v>
                </c:pt>
                <c:pt idx="32">
                  <c:v>7.7694999999999999</c:v>
                </c:pt>
                <c:pt idx="33">
                  <c:v>7.8723999999999998</c:v>
                </c:pt>
                <c:pt idx="34">
                  <c:v>7.8921000000000001</c:v>
                </c:pt>
                <c:pt idx="35">
                  <c:v>8.9838000000000005</c:v>
                </c:pt>
                <c:pt idx="36">
                  <c:v>8.8711000000000002</c:v>
                </c:pt>
                <c:pt idx="37">
                  <c:v>8.1748000000000012</c:v>
                </c:pt>
                <c:pt idx="38">
                  <c:v>7.7667999999999999</c:v>
                </c:pt>
                <c:pt idx="39">
                  <c:v>7.3982000000000001</c:v>
                </c:pt>
                <c:pt idx="40">
                  <c:v>6.6677999999999997</c:v>
                </c:pt>
                <c:pt idx="41">
                  <c:v>6.2778</c:v>
                </c:pt>
                <c:pt idx="42">
                  <c:v>6.7920999999999996</c:v>
                </c:pt>
                <c:pt idx="43">
                  <c:v>7.1680999999999999</c:v>
                </c:pt>
                <c:pt idx="44">
                  <c:v>7.3795999999999999</c:v>
                </c:pt>
                <c:pt idx="45">
                  <c:v>7.5529000000000002</c:v>
                </c:pt>
                <c:pt idx="46">
                  <c:v>7.9024999999999999</c:v>
                </c:pt>
                <c:pt idx="47">
                  <c:v>7.8524000000000003</c:v>
                </c:pt>
                <c:pt idx="48">
                  <c:v>7.9058000000000002</c:v>
                </c:pt>
                <c:pt idx="49">
                  <c:v>7.5103</c:v>
                </c:pt>
                <c:pt idx="50">
                  <c:v>7.2199</c:v>
                </c:pt>
                <c:pt idx="51">
                  <c:v>6.9516</c:v>
                </c:pt>
                <c:pt idx="52">
                  <c:v>7.3349000000000002</c:v>
                </c:pt>
                <c:pt idx="53">
                  <c:v>7.3437000000000001</c:v>
                </c:pt>
                <c:pt idx="54">
                  <c:v>7.3295000000000003</c:v>
                </c:pt>
                <c:pt idx="55">
                  <c:v>7.2990000000000004</c:v>
                </c:pt>
                <c:pt idx="56">
                  <c:v>7.5556999999999999</c:v>
                </c:pt>
                <c:pt idx="57">
                  <c:v>7.6554000000000002</c:v>
                </c:pt>
                <c:pt idx="58">
                  <c:v>7.7933000000000003</c:v>
                </c:pt>
                <c:pt idx="59">
                  <c:v>7.4791999999999996</c:v>
                </c:pt>
                <c:pt idx="60">
                  <c:v>7.1326999999999998</c:v>
                </c:pt>
                <c:pt idx="61">
                  <c:v>7.2812999999999999</c:v>
                </c:pt>
                <c:pt idx="62">
                  <c:v>7.2853000000000003</c:v>
                </c:pt>
                <c:pt idx="63">
                  <c:v>6.7145000000000001</c:v>
                </c:pt>
                <c:pt idx="64">
                  <c:v>6.4988000000000001</c:v>
                </c:pt>
                <c:pt idx="65">
                  <c:v>7.6345999999999998</c:v>
                </c:pt>
                <c:pt idx="66">
                  <c:v>8.7652999999999999</c:v>
                </c:pt>
                <c:pt idx="67">
                  <c:v>8.9327000000000005</c:v>
                </c:pt>
                <c:pt idx="68">
                  <c:v>8.6991999999999994</c:v>
                </c:pt>
                <c:pt idx="69">
                  <c:v>8.3160999999999987</c:v>
                </c:pt>
                <c:pt idx="70">
                  <c:v>8.3245000000000005</c:v>
                </c:pt>
                <c:pt idx="71">
                  <c:v>7.8891</c:v>
                </c:pt>
                <c:pt idx="72">
                  <c:v>7.5846999999999998</c:v>
                </c:pt>
                <c:pt idx="73">
                  <c:v>7.2502000000000004</c:v>
                </c:pt>
                <c:pt idx="74">
                  <c:v>7.7228000000000003</c:v>
                </c:pt>
                <c:pt idx="75">
                  <c:v>7.9846000000000004</c:v>
                </c:pt>
                <c:pt idx="76">
                  <c:v>8.0019999999999989</c:v>
                </c:pt>
                <c:pt idx="77">
                  <c:v>8.2635000000000005</c:v>
                </c:pt>
                <c:pt idx="78">
                  <c:v>8.3478999999999992</c:v>
                </c:pt>
                <c:pt idx="79">
                  <c:v>7.7549000000000001</c:v>
                </c:pt>
                <c:pt idx="80">
                  <c:v>7.4318999999999997</c:v>
                </c:pt>
                <c:pt idx="81">
                  <c:v>7.5008999999999997</c:v>
                </c:pt>
                <c:pt idx="82">
                  <c:v>7.6055000000000001</c:v>
                </c:pt>
                <c:pt idx="83">
                  <c:v>7.4824000000000002</c:v>
                </c:pt>
                <c:pt idx="84">
                  <c:v>7.1356000000000002</c:v>
                </c:pt>
                <c:pt idx="85">
                  <c:v>6.9564000000000004</c:v>
                </c:pt>
                <c:pt idx="86">
                  <c:v>6.5538999999999996</c:v>
                </c:pt>
                <c:pt idx="87">
                  <c:v>6.7698</c:v>
                </c:pt>
                <c:pt idx="88">
                  <c:v>6.7613000000000003</c:v>
                </c:pt>
                <c:pt idx="89">
                  <c:v>6.6757999999999997</c:v>
                </c:pt>
                <c:pt idx="90">
                  <c:v>6.6097000000000001</c:v>
                </c:pt>
                <c:pt idx="91">
                  <c:v>6.8784000000000001</c:v>
                </c:pt>
                <c:pt idx="92">
                  <c:v>7.3750999999999998</c:v>
                </c:pt>
                <c:pt idx="93">
                  <c:v>7.2397999999999998</c:v>
                </c:pt>
                <c:pt idx="94">
                  <c:v>7.1890999999999998</c:v>
                </c:pt>
                <c:pt idx="95">
                  <c:v>7.5997000000000003</c:v>
                </c:pt>
                <c:pt idx="96">
                  <c:v>8.1829999999999998</c:v>
                </c:pt>
                <c:pt idx="97">
                  <c:v>7.8037000000000001</c:v>
                </c:pt>
                <c:pt idx="98">
                  <c:v>7.3758999999999997</c:v>
                </c:pt>
                <c:pt idx="99">
                  <c:v>6.9741</c:v>
                </c:pt>
                <c:pt idx="100">
                  <c:v>6.8033000000000001</c:v>
                </c:pt>
                <c:pt idx="101">
                  <c:v>6.7240000000000002</c:v>
                </c:pt>
                <c:pt idx="102">
                  <c:v>7.2729999999999997</c:v>
                </c:pt>
                <c:pt idx="103">
                  <c:v>7.9512</c:v>
                </c:pt>
                <c:pt idx="104">
                  <c:v>8.3040000000000003</c:v>
                </c:pt>
                <c:pt idx="105">
                  <c:v>8.335799999999999</c:v>
                </c:pt>
                <c:pt idx="106">
                  <c:v>8.1033000000000008</c:v>
                </c:pt>
                <c:pt idx="107">
                  <c:v>7.7704000000000004</c:v>
                </c:pt>
                <c:pt idx="108">
                  <c:v>7.2037000000000004</c:v>
                </c:pt>
                <c:pt idx="109">
                  <c:v>7.2272999999999996</c:v>
                </c:pt>
                <c:pt idx="110">
                  <c:v>7.5327999999999999</c:v>
                </c:pt>
                <c:pt idx="111">
                  <c:v>7.7603</c:v>
                </c:pt>
                <c:pt idx="112">
                  <c:v>7.4927000000000001</c:v>
                </c:pt>
                <c:pt idx="113">
                  <c:v>7.5735999999999999</c:v>
                </c:pt>
                <c:pt idx="114">
                  <c:v>7.4950999999999999</c:v>
                </c:pt>
                <c:pt idx="115">
                  <c:v>7.3014000000000001</c:v>
                </c:pt>
                <c:pt idx="116">
                  <c:v>6.6590999999999996</c:v>
                </c:pt>
                <c:pt idx="117">
                  <c:v>6.5087999999999999</c:v>
                </c:pt>
                <c:pt idx="118">
                  <c:v>6.8609</c:v>
                </c:pt>
                <c:pt idx="119">
                  <c:v>7.5411000000000001</c:v>
                </c:pt>
                <c:pt idx="120">
                  <c:v>7.3792999999999997</c:v>
                </c:pt>
                <c:pt idx="121">
                  <c:v>7.2645999999999997</c:v>
                </c:pt>
                <c:pt idx="122">
                  <c:v>7.2933000000000003</c:v>
                </c:pt>
                <c:pt idx="123">
                  <c:v>7.6071999999999997</c:v>
                </c:pt>
                <c:pt idx="124">
                  <c:v>7.7759</c:v>
                </c:pt>
                <c:pt idx="125">
                  <c:v>8.0544000000000011</c:v>
                </c:pt>
                <c:pt idx="126">
                  <c:v>7.9257</c:v>
                </c:pt>
                <c:pt idx="127">
                  <c:v>7.7153</c:v>
                </c:pt>
                <c:pt idx="128">
                  <c:v>7.5479000000000003</c:v>
                </c:pt>
                <c:pt idx="129">
                  <c:v>7.4176000000000002</c:v>
                </c:pt>
                <c:pt idx="130">
                  <c:v>7.1856</c:v>
                </c:pt>
                <c:pt idx="131">
                  <c:v>7.4383999999999997</c:v>
                </c:pt>
                <c:pt idx="132">
                  <c:v>7.6444000000000001</c:v>
                </c:pt>
                <c:pt idx="133">
                  <c:v>7.7511000000000001</c:v>
                </c:pt>
                <c:pt idx="134">
                  <c:v>7.4709000000000003</c:v>
                </c:pt>
                <c:pt idx="135">
                  <c:v>7.4550000000000001</c:v>
                </c:pt>
                <c:pt idx="136">
                  <c:v>7.9347000000000003</c:v>
                </c:pt>
                <c:pt idx="137">
                  <c:v>8.2012999999999998</c:v>
                </c:pt>
                <c:pt idx="138">
                  <c:v>8.3449999999999989</c:v>
                </c:pt>
                <c:pt idx="139">
                  <c:v>8.2786000000000008</c:v>
                </c:pt>
                <c:pt idx="140">
                  <c:v>8.3270999999999997</c:v>
                </c:pt>
                <c:pt idx="141">
                  <c:v>7.4305000000000003</c:v>
                </c:pt>
                <c:pt idx="142">
                  <c:v>7.3977000000000004</c:v>
                </c:pt>
                <c:pt idx="143">
                  <c:v>7.24</c:v>
                </c:pt>
                <c:pt idx="144">
                  <c:v>7.5606</c:v>
                </c:pt>
                <c:pt idx="145">
                  <c:v>7.6425999999999998</c:v>
                </c:pt>
                <c:pt idx="146">
                  <c:v>7.8846999999999996</c:v>
                </c:pt>
                <c:pt idx="147">
                  <c:v>7.7573999999999996</c:v>
                </c:pt>
                <c:pt idx="148">
                  <c:v>7.5972999999999997</c:v>
                </c:pt>
                <c:pt idx="149">
                  <c:v>7.6334999999999997</c:v>
                </c:pt>
                <c:pt idx="150">
                  <c:v>7.7019000000000002</c:v>
                </c:pt>
                <c:pt idx="151">
                  <c:v>8.1288</c:v>
                </c:pt>
                <c:pt idx="152">
                  <c:v>8.1125000000000007</c:v>
                </c:pt>
                <c:pt idx="153">
                  <c:v>8.0910000000000011</c:v>
                </c:pt>
                <c:pt idx="154">
                  <c:v>7.8840000000000003</c:v>
                </c:pt>
                <c:pt idx="155">
                  <c:v>8.0388999999999999</c:v>
                </c:pt>
                <c:pt idx="156">
                  <c:v>7.8205999999999998</c:v>
                </c:pt>
                <c:pt idx="157">
                  <c:v>7.8724999999999996</c:v>
                </c:pt>
                <c:pt idx="158">
                  <c:v>7.5578000000000003</c:v>
                </c:pt>
                <c:pt idx="159">
                  <c:v>7.2167000000000003</c:v>
                </c:pt>
                <c:pt idx="160">
                  <c:v>7.0275999999999996</c:v>
                </c:pt>
                <c:pt idx="161">
                  <c:v>7.6783999999999999</c:v>
                </c:pt>
                <c:pt idx="162">
                  <c:v>8.1506000000000007</c:v>
                </c:pt>
                <c:pt idx="163">
                  <c:v>8.1714000000000002</c:v>
                </c:pt>
                <c:pt idx="164">
                  <c:v>7.8414000000000001</c:v>
                </c:pt>
                <c:pt idx="165">
                  <c:v>7.415</c:v>
                </c:pt>
                <c:pt idx="166">
                  <c:v>7.3385999999999996</c:v>
                </c:pt>
                <c:pt idx="167">
                  <c:v>7.7605000000000004</c:v>
                </c:pt>
                <c:pt idx="168">
                  <c:v>8.1308000000000007</c:v>
                </c:pt>
                <c:pt idx="169">
                  <c:v>7.6645000000000003</c:v>
                </c:pt>
                <c:pt idx="170">
                  <c:v>7.5223000000000004</c:v>
                </c:pt>
                <c:pt idx="171">
                  <c:v>7.3897000000000004</c:v>
                </c:pt>
                <c:pt idx="172">
                  <c:v>7.4423000000000004</c:v>
                </c:pt>
                <c:pt idx="173">
                  <c:v>7.3734000000000002</c:v>
                </c:pt>
                <c:pt idx="174">
                  <c:v>7.7944000000000004</c:v>
                </c:pt>
                <c:pt idx="175">
                  <c:v>8.2332000000000001</c:v>
                </c:pt>
                <c:pt idx="176">
                  <c:v>7.9335000000000004</c:v>
                </c:pt>
                <c:pt idx="177">
                  <c:v>7.4962999999999997</c:v>
                </c:pt>
                <c:pt idx="178">
                  <c:v>7.1218000000000004</c:v>
                </c:pt>
                <c:pt idx="179">
                  <c:v>7.8372000000000002</c:v>
                </c:pt>
                <c:pt idx="180">
                  <c:v>8.2254000000000005</c:v>
                </c:pt>
                <c:pt idx="181">
                  <c:v>8.7449999999999992</c:v>
                </c:pt>
                <c:pt idx="182">
                  <c:v>8.6555</c:v>
                </c:pt>
                <c:pt idx="183">
                  <c:v>8.9151000000000007</c:v>
                </c:pt>
                <c:pt idx="184">
                  <c:v>8.0485000000000007</c:v>
                </c:pt>
                <c:pt idx="185">
                  <c:v>7.5773000000000001</c:v>
                </c:pt>
                <c:pt idx="186">
                  <c:v>6.8243</c:v>
                </c:pt>
                <c:pt idx="187">
                  <c:v>6.8451000000000004</c:v>
                </c:pt>
                <c:pt idx="188">
                  <c:v>6.5201000000000002</c:v>
                </c:pt>
                <c:pt idx="189">
                  <c:v>7.1022999999999996</c:v>
                </c:pt>
                <c:pt idx="190">
                  <c:v>7.4996</c:v>
                </c:pt>
                <c:pt idx="191">
                  <c:v>7.4794999999999998</c:v>
                </c:pt>
                <c:pt idx="192">
                  <c:v>6.9871999999999996</c:v>
                </c:pt>
                <c:pt idx="193">
                  <c:v>7.1833</c:v>
                </c:pt>
                <c:pt idx="194">
                  <c:v>7.7503000000000002</c:v>
                </c:pt>
                <c:pt idx="195">
                  <c:v>7.9927000000000001</c:v>
                </c:pt>
                <c:pt idx="196">
                  <c:v>7.3724999999999996</c:v>
                </c:pt>
                <c:pt idx="197">
                  <c:v>6.7919999999999998</c:v>
                </c:pt>
                <c:pt idx="198">
                  <c:v>6.7884000000000002</c:v>
                </c:pt>
                <c:pt idx="199">
                  <c:v>7.1429999999999998</c:v>
                </c:pt>
                <c:pt idx="200">
                  <c:v>6.8669000000000002</c:v>
                </c:pt>
                <c:pt idx="201">
                  <c:v>7.0381999999999998</c:v>
                </c:pt>
                <c:pt idx="202">
                  <c:v>7.3139000000000003</c:v>
                </c:pt>
                <c:pt idx="203">
                  <c:v>7.8152999999999997</c:v>
                </c:pt>
                <c:pt idx="204">
                  <c:v>7.984</c:v>
                </c:pt>
                <c:pt idx="205">
                  <c:v>7.9036999999999997</c:v>
                </c:pt>
                <c:pt idx="206">
                  <c:v>7.2469000000000001</c:v>
                </c:pt>
                <c:pt idx="207">
                  <c:v>6.7264999999999997</c:v>
                </c:pt>
                <c:pt idx="208">
                  <c:v>6.9157999999999999</c:v>
                </c:pt>
                <c:pt idx="209">
                  <c:v>7.3140999999999998</c:v>
                </c:pt>
                <c:pt idx="210">
                  <c:v>7.5515999999999996</c:v>
                </c:pt>
                <c:pt idx="211">
                  <c:v>7.3352000000000004</c:v>
                </c:pt>
                <c:pt idx="212">
                  <c:v>7.2733999999999996</c:v>
                </c:pt>
                <c:pt idx="213">
                  <c:v>7.6215999999999999</c:v>
                </c:pt>
                <c:pt idx="214">
                  <c:v>7.8669000000000002</c:v>
                </c:pt>
                <c:pt idx="215">
                  <c:v>7.4945000000000004</c:v>
                </c:pt>
                <c:pt idx="216">
                  <c:v>7.3818000000000001</c:v>
                </c:pt>
                <c:pt idx="217">
                  <c:v>7.6928999999999998</c:v>
                </c:pt>
                <c:pt idx="218">
                  <c:v>7.8597000000000001</c:v>
                </c:pt>
                <c:pt idx="219">
                  <c:v>7.8989000000000003</c:v>
                </c:pt>
                <c:pt idx="220">
                  <c:v>7.6798999999999999</c:v>
                </c:pt>
                <c:pt idx="221">
                  <c:v>7.3479999999999999</c:v>
                </c:pt>
                <c:pt idx="222">
                  <c:v>7.1989000000000001</c:v>
                </c:pt>
                <c:pt idx="223">
                  <c:v>6.9828999999999999</c:v>
                </c:pt>
                <c:pt idx="224">
                  <c:v>7.7667999999999999</c:v>
                </c:pt>
                <c:pt idx="225">
                  <c:v>7.8422999999999998</c:v>
                </c:pt>
                <c:pt idx="226">
                  <c:v>7.3483000000000001</c:v>
                </c:pt>
                <c:pt idx="227">
                  <c:v>6.5880000000000001</c:v>
                </c:pt>
                <c:pt idx="228">
                  <c:v>6.3977000000000004</c:v>
                </c:pt>
                <c:pt idx="229">
                  <c:v>6.4980000000000002</c:v>
                </c:pt>
                <c:pt idx="230">
                  <c:v>7.0861999999999998</c:v>
                </c:pt>
                <c:pt idx="231">
                  <c:v>7.3724999999999996</c:v>
                </c:pt>
                <c:pt idx="232">
                  <c:v>8.1380999999999997</c:v>
                </c:pt>
                <c:pt idx="233">
                  <c:v>8.1054999999999993</c:v>
                </c:pt>
                <c:pt idx="234">
                  <c:v>8.247399999999999</c:v>
                </c:pt>
                <c:pt idx="235">
                  <c:v>7.7773000000000003</c:v>
                </c:pt>
                <c:pt idx="236">
                  <c:v>7.6033999999999997</c:v>
                </c:pt>
                <c:pt idx="237">
                  <c:v>7.9298000000000002</c:v>
                </c:pt>
                <c:pt idx="238">
                  <c:v>8.5244</c:v>
                </c:pt>
                <c:pt idx="239">
                  <c:v>8.4368999999999996</c:v>
                </c:pt>
                <c:pt idx="240">
                  <c:v>7.9824000000000002</c:v>
                </c:pt>
                <c:pt idx="241">
                  <c:v>7.8817000000000004</c:v>
                </c:pt>
                <c:pt idx="242">
                  <c:v>8.1094000000000008</c:v>
                </c:pt>
                <c:pt idx="243">
                  <c:v>7.9748000000000001</c:v>
                </c:pt>
                <c:pt idx="244">
                  <c:v>7.6505000000000001</c:v>
                </c:pt>
                <c:pt idx="245">
                  <c:v>7.2492000000000001</c:v>
                </c:pt>
                <c:pt idx="246">
                  <c:v>6.8788</c:v>
                </c:pt>
                <c:pt idx="247">
                  <c:v>6.7088999999999999</c:v>
                </c:pt>
                <c:pt idx="248">
                  <c:v>6.7257999999999996</c:v>
                </c:pt>
                <c:pt idx="249">
                  <c:v>6.9383999999999997</c:v>
                </c:pt>
                <c:pt idx="250">
                  <c:v>7.5514000000000001</c:v>
                </c:pt>
                <c:pt idx="251">
                  <c:v>7.8483999999999998</c:v>
                </c:pt>
                <c:pt idx="252">
                  <c:v>7.4851999999999999</c:v>
                </c:pt>
                <c:pt idx="253">
                  <c:v>7.2423000000000002</c:v>
                </c:pt>
                <c:pt idx="254">
                  <c:v>6.5766</c:v>
                </c:pt>
                <c:pt idx="255">
                  <c:v>6.7834000000000003</c:v>
                </c:pt>
                <c:pt idx="256">
                  <c:v>7.1125999999999996</c:v>
                </c:pt>
                <c:pt idx="257">
                  <c:v>7.1276999999999999</c:v>
                </c:pt>
                <c:pt idx="258">
                  <c:v>6.7805</c:v>
                </c:pt>
                <c:pt idx="259">
                  <c:v>6.8529</c:v>
                </c:pt>
                <c:pt idx="260">
                  <c:v>7.4153000000000002</c:v>
                </c:pt>
                <c:pt idx="261">
                  <c:v>7.2763999999999998</c:v>
                </c:pt>
                <c:pt idx="262">
                  <c:v>6.5636999999999999</c:v>
                </c:pt>
                <c:pt idx="263">
                  <c:v>6.8388</c:v>
                </c:pt>
                <c:pt idx="264">
                  <c:v>7.5587</c:v>
                </c:pt>
                <c:pt idx="265">
                  <c:v>8.2419000000000011</c:v>
                </c:pt>
                <c:pt idx="266">
                  <c:v>8.2698</c:v>
                </c:pt>
                <c:pt idx="267">
                  <c:v>8.5876999999999999</c:v>
                </c:pt>
                <c:pt idx="268">
                  <c:v>8.5703999999999994</c:v>
                </c:pt>
                <c:pt idx="269">
                  <c:v>7.7610999999999999</c:v>
                </c:pt>
                <c:pt idx="270">
                  <c:v>7.1414999999999997</c:v>
                </c:pt>
                <c:pt idx="271">
                  <c:v>7.4330999999999996</c:v>
                </c:pt>
                <c:pt idx="272">
                  <c:v>7.8459000000000003</c:v>
                </c:pt>
                <c:pt idx="273">
                  <c:v>8.0881000000000007</c:v>
                </c:pt>
                <c:pt idx="274">
                  <c:v>8.1992000000000012</c:v>
                </c:pt>
                <c:pt idx="275">
                  <c:v>8.1875999999999998</c:v>
                </c:pt>
                <c:pt idx="276">
                  <c:v>8.0041000000000011</c:v>
                </c:pt>
                <c:pt idx="277">
                  <c:v>7.8448000000000002</c:v>
                </c:pt>
                <c:pt idx="278">
                  <c:v>7.3204000000000002</c:v>
                </c:pt>
                <c:pt idx="279">
                  <c:v>7.3752000000000004</c:v>
                </c:pt>
                <c:pt idx="280">
                  <c:v>7.1132</c:v>
                </c:pt>
                <c:pt idx="281">
                  <c:v>6.6318000000000001</c:v>
                </c:pt>
                <c:pt idx="282">
                  <c:v>6.4977</c:v>
                </c:pt>
                <c:pt idx="283">
                  <c:v>6.8859000000000004</c:v>
                </c:pt>
                <c:pt idx="284">
                  <c:v>7.0990000000000002</c:v>
                </c:pt>
                <c:pt idx="285">
                  <c:v>7.4131999999999998</c:v>
                </c:pt>
                <c:pt idx="286">
                  <c:v>7.8071999999999999</c:v>
                </c:pt>
                <c:pt idx="287">
                  <c:v>7.7674000000000003</c:v>
                </c:pt>
                <c:pt idx="288">
                  <c:v>7.5460000000000003</c:v>
                </c:pt>
                <c:pt idx="289">
                  <c:v>7.3849999999999998</c:v>
                </c:pt>
                <c:pt idx="290">
                  <c:v>7.6398999999999999</c:v>
                </c:pt>
                <c:pt idx="291">
                  <c:v>8.0534999999999997</c:v>
                </c:pt>
                <c:pt idx="292">
                  <c:v>8.2111999999999998</c:v>
                </c:pt>
                <c:pt idx="293">
                  <c:v>7.6577999999999999</c:v>
                </c:pt>
                <c:pt idx="294">
                  <c:v>7.3757999999999999</c:v>
                </c:pt>
                <c:pt idx="295">
                  <c:v>7.3087999999999997</c:v>
                </c:pt>
                <c:pt idx="296">
                  <c:v>7.4531000000000001</c:v>
                </c:pt>
                <c:pt idx="297">
                  <c:v>7.2693000000000003</c:v>
                </c:pt>
                <c:pt idx="298">
                  <c:v>6.8780999999999999</c:v>
                </c:pt>
                <c:pt idx="299">
                  <c:v>6.3643999999999998</c:v>
                </c:pt>
                <c:pt idx="300">
                  <c:v>6.7233999999999998</c:v>
                </c:pt>
                <c:pt idx="301">
                  <c:v>6.8124000000000002</c:v>
                </c:pt>
                <c:pt idx="302">
                  <c:v>6.9070999999999998</c:v>
                </c:pt>
                <c:pt idx="303">
                  <c:v>6.6054000000000004</c:v>
                </c:pt>
                <c:pt idx="304">
                  <c:v>6.9629000000000003</c:v>
                </c:pt>
                <c:pt idx="305">
                  <c:v>7.2667999999999999</c:v>
                </c:pt>
                <c:pt idx="306">
                  <c:v>7.6984000000000004</c:v>
                </c:pt>
                <c:pt idx="307">
                  <c:v>7.5118</c:v>
                </c:pt>
                <c:pt idx="308">
                  <c:v>7.7672999999999996</c:v>
                </c:pt>
                <c:pt idx="309">
                  <c:v>8.2591000000000001</c:v>
                </c:pt>
                <c:pt idx="310">
                  <c:v>8.0845000000000002</c:v>
                </c:pt>
                <c:pt idx="311">
                  <c:v>7.7519</c:v>
                </c:pt>
                <c:pt idx="312">
                  <c:v>7.9889000000000001</c:v>
                </c:pt>
                <c:pt idx="313">
                  <c:v>8.2055000000000007</c:v>
                </c:pt>
                <c:pt idx="314">
                  <c:v>7.9985999999999997</c:v>
                </c:pt>
                <c:pt idx="315">
                  <c:v>7.3753000000000002</c:v>
                </c:pt>
                <c:pt idx="316">
                  <c:v>7.1233000000000004</c:v>
                </c:pt>
                <c:pt idx="317">
                  <c:v>7.2850000000000001</c:v>
                </c:pt>
                <c:pt idx="318">
                  <c:v>7.5782999999999996</c:v>
                </c:pt>
                <c:pt idx="319">
                  <c:v>7.6140999999999996</c:v>
                </c:pt>
                <c:pt idx="320">
                  <c:v>7.6163999999999996</c:v>
                </c:pt>
                <c:pt idx="321">
                  <c:v>7.7070999999999996</c:v>
                </c:pt>
                <c:pt idx="322">
                  <c:v>7.8377999999999997</c:v>
                </c:pt>
                <c:pt idx="323">
                  <c:v>7.8367000000000004</c:v>
                </c:pt>
                <c:pt idx="324">
                  <c:v>7.2247000000000003</c:v>
                </c:pt>
                <c:pt idx="325">
                  <c:v>7.1635</c:v>
                </c:pt>
                <c:pt idx="326">
                  <c:v>7.7724000000000002</c:v>
                </c:pt>
                <c:pt idx="327">
                  <c:v>7.9116999999999997</c:v>
                </c:pt>
                <c:pt idx="328">
                  <c:v>7.2518000000000002</c:v>
                </c:pt>
                <c:pt idx="329">
                  <c:v>6.5522999999999998</c:v>
                </c:pt>
                <c:pt idx="330">
                  <c:v>7.0685000000000002</c:v>
                </c:pt>
                <c:pt idx="331">
                  <c:v>7.9100999999999999</c:v>
                </c:pt>
                <c:pt idx="332">
                  <c:v>8.1156000000000006</c:v>
                </c:pt>
                <c:pt idx="333">
                  <c:v>7.7247000000000003</c:v>
                </c:pt>
                <c:pt idx="334">
                  <c:v>7.7066999999999997</c:v>
                </c:pt>
                <c:pt idx="335">
                  <c:v>8.0102000000000011</c:v>
                </c:pt>
                <c:pt idx="336">
                  <c:v>7.8068</c:v>
                </c:pt>
                <c:pt idx="337">
                  <c:v>7.8365999999999998</c:v>
                </c:pt>
                <c:pt idx="338">
                  <c:v>7.9534000000000002</c:v>
                </c:pt>
                <c:pt idx="339">
                  <c:v>7.5518000000000001</c:v>
                </c:pt>
                <c:pt idx="340">
                  <c:v>7.335</c:v>
                </c:pt>
                <c:pt idx="341">
                  <c:v>7.6474000000000002</c:v>
                </c:pt>
                <c:pt idx="342">
                  <c:v>7.9108000000000001</c:v>
                </c:pt>
                <c:pt idx="343">
                  <c:v>7.6997999999999998</c:v>
                </c:pt>
                <c:pt idx="344">
                  <c:v>7.8232999999999997</c:v>
                </c:pt>
                <c:pt idx="345">
                  <c:v>7.8014000000000001</c:v>
                </c:pt>
                <c:pt idx="346">
                  <c:v>7.8986000000000001</c:v>
                </c:pt>
                <c:pt idx="347">
                  <c:v>7.5951000000000004</c:v>
                </c:pt>
                <c:pt idx="348">
                  <c:v>7.6188000000000002</c:v>
                </c:pt>
                <c:pt idx="349">
                  <c:v>7.5902000000000003</c:v>
                </c:pt>
                <c:pt idx="350">
                  <c:v>7.7539999999999996</c:v>
                </c:pt>
                <c:pt idx="351">
                  <c:v>7.1932999999999998</c:v>
                </c:pt>
                <c:pt idx="352">
                  <c:v>7.2736000000000001</c:v>
                </c:pt>
                <c:pt idx="353">
                  <c:v>7.5209999999999999</c:v>
                </c:pt>
                <c:pt idx="354">
                  <c:v>7.9585999999999997</c:v>
                </c:pt>
                <c:pt idx="355">
                  <c:v>7.9114000000000004</c:v>
                </c:pt>
                <c:pt idx="356">
                  <c:v>7.8918999999999997</c:v>
                </c:pt>
                <c:pt idx="357">
                  <c:v>7.7847</c:v>
                </c:pt>
                <c:pt idx="358">
                  <c:v>8.1264000000000003</c:v>
                </c:pt>
                <c:pt idx="359">
                  <c:v>7.3903999999999996</c:v>
                </c:pt>
                <c:pt idx="360">
                  <c:v>6.4656000000000002</c:v>
                </c:pt>
                <c:pt idx="361">
                  <c:v>6.4356999999999998</c:v>
                </c:pt>
                <c:pt idx="362">
                  <c:v>7.6875999999999998</c:v>
                </c:pt>
                <c:pt idx="363">
                  <c:v>8.0334000000000003</c:v>
                </c:pt>
                <c:pt idx="364">
                  <c:v>7.2233999999999998</c:v>
                </c:pt>
                <c:pt idx="365">
                  <c:v>6.7839</c:v>
                </c:pt>
                <c:pt idx="366">
                  <c:v>7.3935000000000004</c:v>
                </c:pt>
                <c:pt idx="367">
                  <c:v>8.2781000000000002</c:v>
                </c:pt>
                <c:pt idx="368">
                  <c:v>8.4290000000000003</c:v>
                </c:pt>
                <c:pt idx="369">
                  <c:v>8.5597999999999992</c:v>
                </c:pt>
                <c:pt idx="370">
                  <c:v>8.6161999999999992</c:v>
                </c:pt>
                <c:pt idx="371">
                  <c:v>8.8066999999999993</c:v>
                </c:pt>
                <c:pt idx="372">
                  <c:v>8.001100000000001</c:v>
                </c:pt>
                <c:pt idx="373">
                  <c:v>7.6794000000000002</c:v>
                </c:pt>
                <c:pt idx="374">
                  <c:v>7.0961999999999996</c:v>
                </c:pt>
                <c:pt idx="375">
                  <c:v>7.2419000000000002</c:v>
                </c:pt>
                <c:pt idx="376">
                  <c:v>7.5548999999999999</c:v>
                </c:pt>
                <c:pt idx="377">
                  <c:v>8.3575999999999997</c:v>
                </c:pt>
                <c:pt idx="378">
                  <c:v>8.2294</c:v>
                </c:pt>
                <c:pt idx="379">
                  <c:v>8.1570999999999998</c:v>
                </c:pt>
                <c:pt idx="380">
                  <c:v>8.2613000000000003</c:v>
                </c:pt>
                <c:pt idx="381">
                  <c:v>8.1522000000000006</c:v>
                </c:pt>
                <c:pt idx="382">
                  <c:v>8.0091999999999999</c:v>
                </c:pt>
                <c:pt idx="383">
                  <c:v>7.7545000000000002</c:v>
                </c:pt>
                <c:pt idx="384">
                  <c:v>7.4086999999999996</c:v>
                </c:pt>
                <c:pt idx="385">
                  <c:v>6.7808999999999999</c:v>
                </c:pt>
                <c:pt idx="386">
                  <c:v>6.9551999999999996</c:v>
                </c:pt>
                <c:pt idx="387">
                  <c:v>7.3037999999999998</c:v>
                </c:pt>
                <c:pt idx="388">
                  <c:v>7.7450999999999999</c:v>
                </c:pt>
                <c:pt idx="389">
                  <c:v>7.9980000000000002</c:v>
                </c:pt>
                <c:pt idx="390">
                  <c:v>7.8428000000000004</c:v>
                </c:pt>
                <c:pt idx="391">
                  <c:v>6.9325999999999999</c:v>
                </c:pt>
                <c:pt idx="392">
                  <c:v>6.8935000000000004</c:v>
                </c:pt>
                <c:pt idx="393">
                  <c:v>7.29</c:v>
                </c:pt>
                <c:pt idx="394">
                  <c:v>7.8766999999999996</c:v>
                </c:pt>
                <c:pt idx="395">
                  <c:v>6.6906999999999996</c:v>
                </c:pt>
                <c:pt idx="396">
                  <c:v>6.8807999999999998</c:v>
                </c:pt>
                <c:pt idx="397">
                  <c:v>7.8564999999999996</c:v>
                </c:pt>
                <c:pt idx="398">
                  <c:v>8.3665000000000003</c:v>
                </c:pt>
                <c:pt idx="399">
                  <c:v>7.7228000000000003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DFA-44B5-9FEF-47C0E781D3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7201912"/>
        <c:axId val="647199032"/>
      </c:scatterChart>
      <c:valAx>
        <c:axId val="647201912"/>
        <c:scaling>
          <c:orientation val="minMax"/>
          <c:max val="4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Logitudinal Distance, ft.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47199032"/>
        <c:crosses val="autoZero"/>
        <c:crossBetween val="midCat"/>
      </c:valAx>
      <c:valAx>
        <c:axId val="647199032"/>
        <c:scaling>
          <c:orientation val="minMax"/>
          <c:min val="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Air Void,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47201912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60856481481481473"/>
          <c:y val="0.68908792650918638"/>
          <c:w val="0.32199074074074074"/>
          <c:h val="0.127379702537182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023913677456984"/>
          <c:y val="6.161111111111111E-2"/>
          <c:w val="0.75925160396617086"/>
          <c:h val="0.73917629046369204"/>
        </c:manualLayout>
      </c:layout>
      <c:scatterChart>
        <c:scatterStyle val="lineMarker"/>
        <c:varyColors val="0"/>
        <c:ser>
          <c:idx val="0"/>
          <c:order val="0"/>
          <c:tx>
            <c:v>Reference Vs Candidate Profile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bg2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Sheet1!$B$2:$B$401</c:f>
              <c:numCache>
                <c:formatCode>General</c:formatCode>
                <c:ptCount val="400"/>
                <c:pt idx="0">
                  <c:v>6.4648000000000003</c:v>
                </c:pt>
                <c:pt idx="1">
                  <c:v>6.6948999999999996</c:v>
                </c:pt>
                <c:pt idx="2">
                  <c:v>6.8380999999999998</c:v>
                </c:pt>
                <c:pt idx="3">
                  <c:v>6.4153000000000002</c:v>
                </c:pt>
                <c:pt idx="4">
                  <c:v>6.0186999999999999</c:v>
                </c:pt>
                <c:pt idx="5">
                  <c:v>6.3545999999999996</c:v>
                </c:pt>
                <c:pt idx="6">
                  <c:v>6.6444000000000001</c:v>
                </c:pt>
                <c:pt idx="7">
                  <c:v>7.0923999999999996</c:v>
                </c:pt>
                <c:pt idx="8">
                  <c:v>7.0601000000000003</c:v>
                </c:pt>
                <c:pt idx="9">
                  <c:v>7.6662999999999997</c:v>
                </c:pt>
                <c:pt idx="10">
                  <c:v>8.0838999999999999</c:v>
                </c:pt>
                <c:pt idx="11">
                  <c:v>8.0602</c:v>
                </c:pt>
                <c:pt idx="12">
                  <c:v>8.2112999999999996</c:v>
                </c:pt>
                <c:pt idx="13">
                  <c:v>8.1992999999999991</c:v>
                </c:pt>
                <c:pt idx="14">
                  <c:v>7.3559000000000001</c:v>
                </c:pt>
                <c:pt idx="15">
                  <c:v>7.4071999999999996</c:v>
                </c:pt>
                <c:pt idx="16">
                  <c:v>7.3844000000000003</c:v>
                </c:pt>
                <c:pt idx="17">
                  <c:v>7.4549000000000003</c:v>
                </c:pt>
                <c:pt idx="18">
                  <c:v>7.2697000000000003</c:v>
                </c:pt>
                <c:pt idx="19">
                  <c:v>7.0030999999999999</c:v>
                </c:pt>
                <c:pt idx="20">
                  <c:v>6.7926000000000002</c:v>
                </c:pt>
                <c:pt idx="21">
                  <c:v>6.3613999999999997</c:v>
                </c:pt>
                <c:pt idx="22">
                  <c:v>6.6345000000000001</c:v>
                </c:pt>
                <c:pt idx="23">
                  <c:v>7.1449999999999996</c:v>
                </c:pt>
                <c:pt idx="24">
                  <c:v>7.6420000000000003</c:v>
                </c:pt>
                <c:pt idx="25">
                  <c:v>6.8817000000000004</c:v>
                </c:pt>
                <c:pt idx="26">
                  <c:v>5.8963999999999999</c:v>
                </c:pt>
                <c:pt idx="27">
                  <c:v>6.0801999999999996</c:v>
                </c:pt>
                <c:pt idx="28">
                  <c:v>6.2374999999999998</c:v>
                </c:pt>
                <c:pt idx="29">
                  <c:v>5.8913000000000002</c:v>
                </c:pt>
                <c:pt idx="30">
                  <c:v>5.7473999999999998</c:v>
                </c:pt>
                <c:pt idx="31">
                  <c:v>6.5880999999999998</c:v>
                </c:pt>
                <c:pt idx="32">
                  <c:v>7.2694999999999999</c:v>
                </c:pt>
                <c:pt idx="33">
                  <c:v>7.3723999999999998</c:v>
                </c:pt>
                <c:pt idx="34">
                  <c:v>7.3921000000000001</c:v>
                </c:pt>
                <c:pt idx="35">
                  <c:v>8.4838000000000005</c:v>
                </c:pt>
                <c:pt idx="36">
                  <c:v>8.3711000000000002</c:v>
                </c:pt>
                <c:pt idx="37">
                  <c:v>7.6748000000000003</c:v>
                </c:pt>
                <c:pt idx="38">
                  <c:v>7.2667999999999999</c:v>
                </c:pt>
                <c:pt idx="39">
                  <c:v>6.8982000000000001</c:v>
                </c:pt>
                <c:pt idx="40">
                  <c:v>6.1677999999999997</c:v>
                </c:pt>
                <c:pt idx="41">
                  <c:v>5.7778</c:v>
                </c:pt>
                <c:pt idx="42">
                  <c:v>6.2920999999999996</c:v>
                </c:pt>
                <c:pt idx="43">
                  <c:v>6.6680999999999999</c:v>
                </c:pt>
                <c:pt idx="44">
                  <c:v>6.8795999999999999</c:v>
                </c:pt>
                <c:pt idx="45">
                  <c:v>7.0529000000000002</c:v>
                </c:pt>
                <c:pt idx="46">
                  <c:v>7.4024999999999999</c:v>
                </c:pt>
                <c:pt idx="47">
                  <c:v>7.3524000000000003</c:v>
                </c:pt>
                <c:pt idx="48">
                  <c:v>7.4058000000000002</c:v>
                </c:pt>
                <c:pt idx="49">
                  <c:v>7.0103</c:v>
                </c:pt>
                <c:pt idx="50">
                  <c:v>6.7199</c:v>
                </c:pt>
                <c:pt idx="51">
                  <c:v>6.4516</c:v>
                </c:pt>
                <c:pt idx="52">
                  <c:v>6.8349000000000002</c:v>
                </c:pt>
                <c:pt idx="53">
                  <c:v>6.8437000000000001</c:v>
                </c:pt>
                <c:pt idx="54">
                  <c:v>6.8295000000000003</c:v>
                </c:pt>
                <c:pt idx="55">
                  <c:v>6.7990000000000004</c:v>
                </c:pt>
                <c:pt idx="56">
                  <c:v>7.0556999999999999</c:v>
                </c:pt>
                <c:pt idx="57">
                  <c:v>7.1554000000000002</c:v>
                </c:pt>
                <c:pt idx="58">
                  <c:v>7.2933000000000003</c:v>
                </c:pt>
                <c:pt idx="59">
                  <c:v>6.9791999999999996</c:v>
                </c:pt>
                <c:pt idx="60">
                  <c:v>6.6326999999999998</c:v>
                </c:pt>
                <c:pt idx="61">
                  <c:v>6.7812999999999999</c:v>
                </c:pt>
                <c:pt idx="62">
                  <c:v>6.7853000000000003</c:v>
                </c:pt>
                <c:pt idx="63">
                  <c:v>6.2145000000000001</c:v>
                </c:pt>
                <c:pt idx="64">
                  <c:v>5.9988000000000001</c:v>
                </c:pt>
                <c:pt idx="65">
                  <c:v>7.1345999999999998</c:v>
                </c:pt>
                <c:pt idx="66">
                  <c:v>8.2652999999999999</c:v>
                </c:pt>
                <c:pt idx="67">
                  <c:v>8.4327000000000005</c:v>
                </c:pt>
                <c:pt idx="68">
                  <c:v>8.1991999999999994</c:v>
                </c:pt>
                <c:pt idx="69">
                  <c:v>7.8160999999999996</c:v>
                </c:pt>
                <c:pt idx="70">
                  <c:v>7.8244999999999996</c:v>
                </c:pt>
                <c:pt idx="71">
                  <c:v>7.3891</c:v>
                </c:pt>
                <c:pt idx="72">
                  <c:v>7.0846999999999998</c:v>
                </c:pt>
                <c:pt idx="73">
                  <c:v>6.7502000000000004</c:v>
                </c:pt>
                <c:pt idx="74">
                  <c:v>7.2228000000000003</c:v>
                </c:pt>
                <c:pt idx="75">
                  <c:v>7.4846000000000004</c:v>
                </c:pt>
                <c:pt idx="76">
                  <c:v>7.5019999999999998</c:v>
                </c:pt>
                <c:pt idx="77">
                  <c:v>7.7634999999999996</c:v>
                </c:pt>
                <c:pt idx="78">
                  <c:v>7.8479000000000001</c:v>
                </c:pt>
                <c:pt idx="79">
                  <c:v>7.2549000000000001</c:v>
                </c:pt>
                <c:pt idx="80">
                  <c:v>6.9318999999999997</c:v>
                </c:pt>
                <c:pt idx="81">
                  <c:v>7.0008999999999997</c:v>
                </c:pt>
                <c:pt idx="82">
                  <c:v>7.1055000000000001</c:v>
                </c:pt>
                <c:pt idx="83">
                  <c:v>6.9824000000000002</c:v>
                </c:pt>
                <c:pt idx="84">
                  <c:v>6.6356000000000002</c:v>
                </c:pt>
                <c:pt idx="85">
                  <c:v>6.4564000000000004</c:v>
                </c:pt>
                <c:pt idx="86">
                  <c:v>6.0538999999999996</c:v>
                </c:pt>
                <c:pt idx="87">
                  <c:v>6.2698</c:v>
                </c:pt>
                <c:pt idx="88">
                  <c:v>6.2613000000000003</c:v>
                </c:pt>
                <c:pt idx="89">
                  <c:v>6.1757999999999997</c:v>
                </c:pt>
                <c:pt idx="90">
                  <c:v>6.1097000000000001</c:v>
                </c:pt>
                <c:pt idx="91">
                  <c:v>6.3784000000000001</c:v>
                </c:pt>
                <c:pt idx="92">
                  <c:v>6.8750999999999998</c:v>
                </c:pt>
                <c:pt idx="93">
                  <c:v>6.7397999999999998</c:v>
                </c:pt>
                <c:pt idx="94">
                  <c:v>6.6890999999999998</c:v>
                </c:pt>
                <c:pt idx="95">
                  <c:v>7.0997000000000003</c:v>
                </c:pt>
                <c:pt idx="96">
                  <c:v>7.6829999999999998</c:v>
                </c:pt>
                <c:pt idx="97">
                  <c:v>7.3037000000000001</c:v>
                </c:pt>
                <c:pt idx="98">
                  <c:v>6.8758999999999997</c:v>
                </c:pt>
                <c:pt idx="99">
                  <c:v>6.4741</c:v>
                </c:pt>
                <c:pt idx="100">
                  <c:v>6.3033000000000001</c:v>
                </c:pt>
                <c:pt idx="101">
                  <c:v>6.2240000000000002</c:v>
                </c:pt>
                <c:pt idx="102">
                  <c:v>6.7729999999999997</c:v>
                </c:pt>
                <c:pt idx="103">
                  <c:v>7.4512</c:v>
                </c:pt>
                <c:pt idx="104">
                  <c:v>7.8040000000000003</c:v>
                </c:pt>
                <c:pt idx="105">
                  <c:v>7.8357999999999999</c:v>
                </c:pt>
                <c:pt idx="106">
                  <c:v>7.6032999999999999</c:v>
                </c:pt>
                <c:pt idx="107">
                  <c:v>7.2704000000000004</c:v>
                </c:pt>
                <c:pt idx="108">
                  <c:v>6.7037000000000004</c:v>
                </c:pt>
                <c:pt idx="109">
                  <c:v>6.7272999999999996</c:v>
                </c:pt>
                <c:pt idx="110">
                  <c:v>7.0327999999999999</c:v>
                </c:pt>
                <c:pt idx="111">
                  <c:v>7.2603</c:v>
                </c:pt>
                <c:pt idx="112">
                  <c:v>6.9927000000000001</c:v>
                </c:pt>
                <c:pt idx="113">
                  <c:v>7.0735999999999999</c:v>
                </c:pt>
                <c:pt idx="114">
                  <c:v>6.9950999999999999</c:v>
                </c:pt>
                <c:pt idx="115">
                  <c:v>6.8014000000000001</c:v>
                </c:pt>
                <c:pt idx="116">
                  <c:v>6.1590999999999996</c:v>
                </c:pt>
                <c:pt idx="117">
                  <c:v>6.0087999999999999</c:v>
                </c:pt>
                <c:pt idx="118">
                  <c:v>6.3609</c:v>
                </c:pt>
                <c:pt idx="119">
                  <c:v>7.0411000000000001</c:v>
                </c:pt>
                <c:pt idx="120">
                  <c:v>6.8792999999999997</c:v>
                </c:pt>
                <c:pt idx="121">
                  <c:v>6.7645999999999997</c:v>
                </c:pt>
                <c:pt idx="122">
                  <c:v>6.7933000000000003</c:v>
                </c:pt>
                <c:pt idx="123">
                  <c:v>7.1071999999999997</c:v>
                </c:pt>
                <c:pt idx="124">
                  <c:v>7.2759</c:v>
                </c:pt>
                <c:pt idx="125">
                  <c:v>7.5544000000000002</c:v>
                </c:pt>
                <c:pt idx="126">
                  <c:v>7.4257</c:v>
                </c:pt>
                <c:pt idx="127">
                  <c:v>7.2153</c:v>
                </c:pt>
                <c:pt idx="128">
                  <c:v>7.0479000000000003</c:v>
                </c:pt>
                <c:pt idx="129">
                  <c:v>6.9176000000000002</c:v>
                </c:pt>
                <c:pt idx="130">
                  <c:v>6.6856</c:v>
                </c:pt>
                <c:pt idx="131">
                  <c:v>6.9383999999999997</c:v>
                </c:pt>
                <c:pt idx="132">
                  <c:v>7.1444000000000001</c:v>
                </c:pt>
                <c:pt idx="133">
                  <c:v>7.2511000000000001</c:v>
                </c:pt>
                <c:pt idx="134">
                  <c:v>6.9709000000000003</c:v>
                </c:pt>
                <c:pt idx="135">
                  <c:v>6.9550000000000001</c:v>
                </c:pt>
                <c:pt idx="136">
                  <c:v>7.4347000000000003</c:v>
                </c:pt>
                <c:pt idx="137">
                  <c:v>7.7012999999999998</c:v>
                </c:pt>
                <c:pt idx="138">
                  <c:v>7.8449999999999998</c:v>
                </c:pt>
                <c:pt idx="139">
                  <c:v>7.7786</c:v>
                </c:pt>
                <c:pt idx="140">
                  <c:v>7.8270999999999997</c:v>
                </c:pt>
                <c:pt idx="141">
                  <c:v>6.9305000000000003</c:v>
                </c:pt>
                <c:pt idx="142">
                  <c:v>6.8977000000000004</c:v>
                </c:pt>
                <c:pt idx="143">
                  <c:v>6.74</c:v>
                </c:pt>
                <c:pt idx="144">
                  <c:v>7.0606</c:v>
                </c:pt>
                <c:pt idx="145">
                  <c:v>7.1425999999999998</c:v>
                </c:pt>
                <c:pt idx="146">
                  <c:v>7.3846999999999996</c:v>
                </c:pt>
                <c:pt idx="147">
                  <c:v>7.2573999999999996</c:v>
                </c:pt>
                <c:pt idx="148">
                  <c:v>7.0972999999999997</c:v>
                </c:pt>
                <c:pt idx="149">
                  <c:v>7.1334999999999997</c:v>
                </c:pt>
                <c:pt idx="150">
                  <c:v>7.2019000000000002</c:v>
                </c:pt>
                <c:pt idx="151">
                  <c:v>7.6288</c:v>
                </c:pt>
                <c:pt idx="152">
                  <c:v>7.6124999999999998</c:v>
                </c:pt>
                <c:pt idx="153">
                  <c:v>7.5910000000000002</c:v>
                </c:pt>
                <c:pt idx="154">
                  <c:v>7.3840000000000003</c:v>
                </c:pt>
                <c:pt idx="155">
                  <c:v>7.5388999999999999</c:v>
                </c:pt>
                <c:pt idx="156">
                  <c:v>7.3205999999999998</c:v>
                </c:pt>
                <c:pt idx="157">
                  <c:v>7.3724999999999996</c:v>
                </c:pt>
                <c:pt idx="158">
                  <c:v>7.0578000000000003</c:v>
                </c:pt>
                <c:pt idx="159">
                  <c:v>6.7167000000000003</c:v>
                </c:pt>
                <c:pt idx="160">
                  <c:v>6.5275999999999996</c:v>
                </c:pt>
                <c:pt idx="161">
                  <c:v>7.1783999999999999</c:v>
                </c:pt>
                <c:pt idx="162">
                  <c:v>7.6505999999999998</c:v>
                </c:pt>
                <c:pt idx="163">
                  <c:v>7.6714000000000002</c:v>
                </c:pt>
                <c:pt idx="164">
                  <c:v>7.3414000000000001</c:v>
                </c:pt>
                <c:pt idx="165">
                  <c:v>6.915</c:v>
                </c:pt>
                <c:pt idx="166">
                  <c:v>6.8385999999999996</c:v>
                </c:pt>
                <c:pt idx="167">
                  <c:v>7.2605000000000004</c:v>
                </c:pt>
                <c:pt idx="168">
                  <c:v>7.6307999999999998</c:v>
                </c:pt>
                <c:pt idx="169">
                  <c:v>7.1645000000000003</c:v>
                </c:pt>
                <c:pt idx="170">
                  <c:v>7.0223000000000004</c:v>
                </c:pt>
                <c:pt idx="171">
                  <c:v>6.8897000000000004</c:v>
                </c:pt>
                <c:pt idx="172">
                  <c:v>6.9423000000000004</c:v>
                </c:pt>
                <c:pt idx="173">
                  <c:v>6.8734000000000002</c:v>
                </c:pt>
                <c:pt idx="174">
                  <c:v>7.2944000000000004</c:v>
                </c:pt>
                <c:pt idx="175">
                  <c:v>7.7332000000000001</c:v>
                </c:pt>
                <c:pt idx="176">
                  <c:v>7.4335000000000004</c:v>
                </c:pt>
                <c:pt idx="177">
                  <c:v>6.9962999999999997</c:v>
                </c:pt>
                <c:pt idx="178">
                  <c:v>6.6218000000000004</c:v>
                </c:pt>
                <c:pt idx="179">
                  <c:v>7.3372000000000002</c:v>
                </c:pt>
                <c:pt idx="180">
                  <c:v>7.7253999999999996</c:v>
                </c:pt>
                <c:pt idx="181">
                  <c:v>8.2449999999999992</c:v>
                </c:pt>
                <c:pt idx="182">
                  <c:v>8.1555</c:v>
                </c:pt>
                <c:pt idx="183">
                  <c:v>8.4151000000000007</c:v>
                </c:pt>
                <c:pt idx="184">
                  <c:v>7.5484999999999998</c:v>
                </c:pt>
                <c:pt idx="185">
                  <c:v>7.0773000000000001</c:v>
                </c:pt>
                <c:pt idx="186">
                  <c:v>6.3243</c:v>
                </c:pt>
                <c:pt idx="187">
                  <c:v>6.3451000000000004</c:v>
                </c:pt>
                <c:pt idx="188">
                  <c:v>6.0201000000000002</c:v>
                </c:pt>
                <c:pt idx="189">
                  <c:v>6.6022999999999996</c:v>
                </c:pt>
                <c:pt idx="190">
                  <c:v>6.9996</c:v>
                </c:pt>
                <c:pt idx="191">
                  <c:v>6.9794999999999998</c:v>
                </c:pt>
                <c:pt idx="192">
                  <c:v>6.4871999999999996</c:v>
                </c:pt>
                <c:pt idx="193">
                  <c:v>6.6833</c:v>
                </c:pt>
                <c:pt idx="194">
                  <c:v>7.2503000000000002</c:v>
                </c:pt>
                <c:pt idx="195">
                  <c:v>7.4927000000000001</c:v>
                </c:pt>
                <c:pt idx="196">
                  <c:v>6.8724999999999996</c:v>
                </c:pt>
                <c:pt idx="197">
                  <c:v>6.2919999999999998</c:v>
                </c:pt>
                <c:pt idx="198">
                  <c:v>6.2884000000000002</c:v>
                </c:pt>
                <c:pt idx="199">
                  <c:v>6.6429999999999998</c:v>
                </c:pt>
                <c:pt idx="200">
                  <c:v>6.3669000000000002</c:v>
                </c:pt>
                <c:pt idx="201">
                  <c:v>6.5381999999999998</c:v>
                </c:pt>
                <c:pt idx="202">
                  <c:v>6.8139000000000003</c:v>
                </c:pt>
                <c:pt idx="203">
                  <c:v>7.3152999999999997</c:v>
                </c:pt>
                <c:pt idx="204">
                  <c:v>7.484</c:v>
                </c:pt>
                <c:pt idx="205">
                  <c:v>7.4036999999999997</c:v>
                </c:pt>
                <c:pt idx="206">
                  <c:v>6.7469000000000001</c:v>
                </c:pt>
                <c:pt idx="207">
                  <c:v>6.2264999999999997</c:v>
                </c:pt>
                <c:pt idx="208">
                  <c:v>6.4157999999999999</c:v>
                </c:pt>
                <c:pt idx="209">
                  <c:v>6.8140999999999998</c:v>
                </c:pt>
                <c:pt idx="210">
                  <c:v>7.0515999999999996</c:v>
                </c:pt>
                <c:pt idx="211">
                  <c:v>6.8352000000000004</c:v>
                </c:pt>
                <c:pt idx="212">
                  <c:v>6.7733999999999996</c:v>
                </c:pt>
                <c:pt idx="213">
                  <c:v>7.1215999999999999</c:v>
                </c:pt>
                <c:pt idx="214">
                  <c:v>7.3669000000000002</c:v>
                </c:pt>
                <c:pt idx="215">
                  <c:v>6.9945000000000004</c:v>
                </c:pt>
                <c:pt idx="216">
                  <c:v>6.8818000000000001</c:v>
                </c:pt>
                <c:pt idx="217">
                  <c:v>7.1928999999999998</c:v>
                </c:pt>
                <c:pt idx="218">
                  <c:v>7.3597000000000001</c:v>
                </c:pt>
                <c:pt idx="219">
                  <c:v>7.3989000000000003</c:v>
                </c:pt>
                <c:pt idx="220">
                  <c:v>7.1798999999999999</c:v>
                </c:pt>
                <c:pt idx="221">
                  <c:v>6.8479999999999999</c:v>
                </c:pt>
                <c:pt idx="222">
                  <c:v>6.6989000000000001</c:v>
                </c:pt>
                <c:pt idx="223">
                  <c:v>6.4828999999999999</c:v>
                </c:pt>
                <c:pt idx="224">
                  <c:v>7.2667999999999999</c:v>
                </c:pt>
                <c:pt idx="225">
                  <c:v>7.3422999999999998</c:v>
                </c:pt>
                <c:pt idx="226">
                  <c:v>6.8483000000000001</c:v>
                </c:pt>
                <c:pt idx="227">
                  <c:v>6.0880000000000001</c:v>
                </c:pt>
                <c:pt idx="228">
                  <c:v>5.8977000000000004</c:v>
                </c:pt>
                <c:pt idx="229">
                  <c:v>5.9980000000000002</c:v>
                </c:pt>
                <c:pt idx="230">
                  <c:v>6.5861999999999998</c:v>
                </c:pt>
                <c:pt idx="231">
                  <c:v>6.8724999999999996</c:v>
                </c:pt>
                <c:pt idx="232">
                  <c:v>7.6380999999999997</c:v>
                </c:pt>
                <c:pt idx="233">
                  <c:v>7.6055000000000001</c:v>
                </c:pt>
                <c:pt idx="234">
                  <c:v>7.7473999999999998</c:v>
                </c:pt>
                <c:pt idx="235">
                  <c:v>7.2773000000000003</c:v>
                </c:pt>
                <c:pt idx="236">
                  <c:v>7.1033999999999997</c:v>
                </c:pt>
                <c:pt idx="237">
                  <c:v>7.4298000000000002</c:v>
                </c:pt>
                <c:pt idx="238">
                  <c:v>8.0244</c:v>
                </c:pt>
                <c:pt idx="239">
                  <c:v>7.9368999999999996</c:v>
                </c:pt>
                <c:pt idx="240">
                  <c:v>7.4824000000000002</c:v>
                </c:pt>
                <c:pt idx="241">
                  <c:v>7.3817000000000004</c:v>
                </c:pt>
                <c:pt idx="242">
                  <c:v>7.6093999999999999</c:v>
                </c:pt>
                <c:pt idx="243">
                  <c:v>7.4748000000000001</c:v>
                </c:pt>
                <c:pt idx="244">
                  <c:v>7.1505000000000001</c:v>
                </c:pt>
                <c:pt idx="245">
                  <c:v>6.7492000000000001</c:v>
                </c:pt>
                <c:pt idx="246">
                  <c:v>6.3788</c:v>
                </c:pt>
                <c:pt idx="247">
                  <c:v>6.2088999999999999</c:v>
                </c:pt>
                <c:pt idx="248">
                  <c:v>6.2257999999999996</c:v>
                </c:pt>
                <c:pt idx="249">
                  <c:v>6.4383999999999997</c:v>
                </c:pt>
                <c:pt idx="250">
                  <c:v>7.0514000000000001</c:v>
                </c:pt>
                <c:pt idx="251">
                  <c:v>7.3483999999999998</c:v>
                </c:pt>
                <c:pt idx="252">
                  <c:v>6.9851999999999999</c:v>
                </c:pt>
                <c:pt idx="253">
                  <c:v>6.7423000000000002</c:v>
                </c:pt>
                <c:pt idx="254">
                  <c:v>6.0766</c:v>
                </c:pt>
                <c:pt idx="255">
                  <c:v>6.2834000000000003</c:v>
                </c:pt>
                <c:pt idx="256">
                  <c:v>6.6125999999999996</c:v>
                </c:pt>
                <c:pt idx="257">
                  <c:v>6.6276999999999999</c:v>
                </c:pt>
                <c:pt idx="258">
                  <c:v>6.2805</c:v>
                </c:pt>
                <c:pt idx="259">
                  <c:v>6.3529</c:v>
                </c:pt>
                <c:pt idx="260">
                  <c:v>6.9153000000000002</c:v>
                </c:pt>
                <c:pt idx="261">
                  <c:v>6.7763999999999998</c:v>
                </c:pt>
                <c:pt idx="262">
                  <c:v>6.0636999999999999</c:v>
                </c:pt>
                <c:pt idx="263">
                  <c:v>6.3388</c:v>
                </c:pt>
                <c:pt idx="264">
                  <c:v>7.0587</c:v>
                </c:pt>
                <c:pt idx="265">
                  <c:v>7.7419000000000002</c:v>
                </c:pt>
                <c:pt idx="266">
                  <c:v>7.7698</c:v>
                </c:pt>
                <c:pt idx="267">
                  <c:v>8.0876999999999999</c:v>
                </c:pt>
                <c:pt idx="268">
                  <c:v>8.0703999999999994</c:v>
                </c:pt>
                <c:pt idx="269">
                  <c:v>7.2610999999999999</c:v>
                </c:pt>
                <c:pt idx="270">
                  <c:v>6.6414999999999997</c:v>
                </c:pt>
                <c:pt idx="271">
                  <c:v>6.9330999999999996</c:v>
                </c:pt>
                <c:pt idx="272">
                  <c:v>7.3459000000000003</c:v>
                </c:pt>
                <c:pt idx="273">
                  <c:v>7.5880999999999998</c:v>
                </c:pt>
                <c:pt idx="274">
                  <c:v>7.6992000000000003</c:v>
                </c:pt>
                <c:pt idx="275">
                  <c:v>7.6875999999999998</c:v>
                </c:pt>
                <c:pt idx="276">
                  <c:v>7.5041000000000002</c:v>
                </c:pt>
                <c:pt idx="277">
                  <c:v>7.3448000000000002</c:v>
                </c:pt>
                <c:pt idx="278">
                  <c:v>6.8204000000000002</c:v>
                </c:pt>
                <c:pt idx="279">
                  <c:v>6.8752000000000004</c:v>
                </c:pt>
                <c:pt idx="280">
                  <c:v>6.6132</c:v>
                </c:pt>
                <c:pt idx="281">
                  <c:v>6.1318000000000001</c:v>
                </c:pt>
                <c:pt idx="282">
                  <c:v>5.9977</c:v>
                </c:pt>
                <c:pt idx="283">
                  <c:v>6.3859000000000004</c:v>
                </c:pt>
                <c:pt idx="284">
                  <c:v>6.5990000000000002</c:v>
                </c:pt>
                <c:pt idx="285">
                  <c:v>6.9131999999999998</c:v>
                </c:pt>
                <c:pt idx="286">
                  <c:v>7.3071999999999999</c:v>
                </c:pt>
                <c:pt idx="287">
                  <c:v>7.2674000000000003</c:v>
                </c:pt>
                <c:pt idx="288">
                  <c:v>7.0460000000000003</c:v>
                </c:pt>
                <c:pt idx="289">
                  <c:v>6.8849999999999998</c:v>
                </c:pt>
                <c:pt idx="290">
                  <c:v>7.1398999999999999</c:v>
                </c:pt>
                <c:pt idx="291">
                  <c:v>7.5534999999999997</c:v>
                </c:pt>
                <c:pt idx="292">
                  <c:v>7.7111999999999998</c:v>
                </c:pt>
                <c:pt idx="293">
                  <c:v>7.1577999999999999</c:v>
                </c:pt>
                <c:pt idx="294">
                  <c:v>6.8757999999999999</c:v>
                </c:pt>
                <c:pt idx="295">
                  <c:v>6.8087999999999997</c:v>
                </c:pt>
                <c:pt idx="296">
                  <c:v>6.9531000000000001</c:v>
                </c:pt>
                <c:pt idx="297">
                  <c:v>6.7693000000000003</c:v>
                </c:pt>
                <c:pt idx="298">
                  <c:v>6.3780999999999999</c:v>
                </c:pt>
                <c:pt idx="299">
                  <c:v>5.8643999999999998</c:v>
                </c:pt>
                <c:pt idx="300">
                  <c:v>6.2233999999999998</c:v>
                </c:pt>
                <c:pt idx="301">
                  <c:v>6.3124000000000002</c:v>
                </c:pt>
                <c:pt idx="302">
                  <c:v>6.4070999999999998</c:v>
                </c:pt>
                <c:pt idx="303">
                  <c:v>6.1054000000000004</c:v>
                </c:pt>
                <c:pt idx="304">
                  <c:v>6.4629000000000003</c:v>
                </c:pt>
                <c:pt idx="305">
                  <c:v>6.7667999999999999</c:v>
                </c:pt>
                <c:pt idx="306">
                  <c:v>7.1984000000000004</c:v>
                </c:pt>
                <c:pt idx="307">
                  <c:v>7.0118</c:v>
                </c:pt>
                <c:pt idx="308">
                  <c:v>7.2672999999999996</c:v>
                </c:pt>
                <c:pt idx="309">
                  <c:v>7.7591000000000001</c:v>
                </c:pt>
                <c:pt idx="310">
                  <c:v>7.5845000000000002</c:v>
                </c:pt>
                <c:pt idx="311">
                  <c:v>7.2519</c:v>
                </c:pt>
                <c:pt idx="312">
                  <c:v>7.4889000000000001</c:v>
                </c:pt>
                <c:pt idx="313">
                  <c:v>7.7054999999999998</c:v>
                </c:pt>
                <c:pt idx="314">
                  <c:v>7.4985999999999997</c:v>
                </c:pt>
                <c:pt idx="315">
                  <c:v>6.8753000000000002</c:v>
                </c:pt>
                <c:pt idx="316">
                  <c:v>6.6233000000000004</c:v>
                </c:pt>
                <c:pt idx="317">
                  <c:v>6.7850000000000001</c:v>
                </c:pt>
                <c:pt idx="318">
                  <c:v>7.0782999999999996</c:v>
                </c:pt>
                <c:pt idx="319">
                  <c:v>7.1140999999999996</c:v>
                </c:pt>
                <c:pt idx="320">
                  <c:v>7.1163999999999996</c:v>
                </c:pt>
                <c:pt idx="321">
                  <c:v>7.2070999999999996</c:v>
                </c:pt>
                <c:pt idx="322">
                  <c:v>7.3377999999999997</c:v>
                </c:pt>
                <c:pt idx="323">
                  <c:v>7.3367000000000004</c:v>
                </c:pt>
                <c:pt idx="324">
                  <c:v>6.7247000000000003</c:v>
                </c:pt>
                <c:pt idx="325">
                  <c:v>6.6635</c:v>
                </c:pt>
                <c:pt idx="326">
                  <c:v>7.2724000000000002</c:v>
                </c:pt>
                <c:pt idx="327">
                  <c:v>7.4116999999999997</c:v>
                </c:pt>
                <c:pt idx="328">
                  <c:v>6.7518000000000002</c:v>
                </c:pt>
                <c:pt idx="329">
                  <c:v>6.0522999999999998</c:v>
                </c:pt>
                <c:pt idx="330">
                  <c:v>6.5685000000000002</c:v>
                </c:pt>
                <c:pt idx="331">
                  <c:v>7.4100999999999999</c:v>
                </c:pt>
                <c:pt idx="332">
                  <c:v>7.6155999999999997</c:v>
                </c:pt>
                <c:pt idx="333">
                  <c:v>7.2247000000000003</c:v>
                </c:pt>
                <c:pt idx="334">
                  <c:v>7.2066999999999997</c:v>
                </c:pt>
                <c:pt idx="335">
                  <c:v>7.5102000000000002</c:v>
                </c:pt>
                <c:pt idx="336">
                  <c:v>7.3068</c:v>
                </c:pt>
                <c:pt idx="337">
                  <c:v>7.3365999999999998</c:v>
                </c:pt>
                <c:pt idx="338">
                  <c:v>7.4534000000000002</c:v>
                </c:pt>
                <c:pt idx="339">
                  <c:v>7.0518000000000001</c:v>
                </c:pt>
                <c:pt idx="340">
                  <c:v>6.835</c:v>
                </c:pt>
                <c:pt idx="341">
                  <c:v>7.1474000000000002</c:v>
                </c:pt>
                <c:pt idx="342">
                  <c:v>7.4108000000000001</c:v>
                </c:pt>
                <c:pt idx="343">
                  <c:v>7.1997999999999998</c:v>
                </c:pt>
                <c:pt idx="344">
                  <c:v>7.3232999999999997</c:v>
                </c:pt>
                <c:pt idx="345">
                  <c:v>7.3014000000000001</c:v>
                </c:pt>
                <c:pt idx="346">
                  <c:v>7.3986000000000001</c:v>
                </c:pt>
                <c:pt idx="347">
                  <c:v>7.0951000000000004</c:v>
                </c:pt>
                <c:pt idx="348">
                  <c:v>7.1188000000000002</c:v>
                </c:pt>
                <c:pt idx="349">
                  <c:v>7.0902000000000003</c:v>
                </c:pt>
                <c:pt idx="350">
                  <c:v>7.2539999999999996</c:v>
                </c:pt>
                <c:pt idx="351">
                  <c:v>6.6932999999999998</c:v>
                </c:pt>
                <c:pt idx="352">
                  <c:v>6.7736000000000001</c:v>
                </c:pt>
                <c:pt idx="353">
                  <c:v>7.0209999999999999</c:v>
                </c:pt>
                <c:pt idx="354">
                  <c:v>7.4585999999999997</c:v>
                </c:pt>
                <c:pt idx="355">
                  <c:v>7.4114000000000004</c:v>
                </c:pt>
                <c:pt idx="356">
                  <c:v>7.3918999999999997</c:v>
                </c:pt>
                <c:pt idx="357">
                  <c:v>7.2847</c:v>
                </c:pt>
                <c:pt idx="358">
                  <c:v>7.6264000000000003</c:v>
                </c:pt>
                <c:pt idx="359">
                  <c:v>6.8903999999999996</c:v>
                </c:pt>
                <c:pt idx="360">
                  <c:v>5.9656000000000002</c:v>
                </c:pt>
                <c:pt idx="361">
                  <c:v>5.9356999999999998</c:v>
                </c:pt>
                <c:pt idx="362">
                  <c:v>7.1875999999999998</c:v>
                </c:pt>
                <c:pt idx="363">
                  <c:v>7.5334000000000003</c:v>
                </c:pt>
                <c:pt idx="364">
                  <c:v>6.7233999999999998</c:v>
                </c:pt>
                <c:pt idx="365">
                  <c:v>6.2839</c:v>
                </c:pt>
                <c:pt idx="366">
                  <c:v>6.8935000000000004</c:v>
                </c:pt>
                <c:pt idx="367">
                  <c:v>7.7781000000000002</c:v>
                </c:pt>
                <c:pt idx="368">
                  <c:v>7.9290000000000003</c:v>
                </c:pt>
                <c:pt idx="369">
                  <c:v>8.0597999999999992</c:v>
                </c:pt>
                <c:pt idx="370">
                  <c:v>8.1161999999999992</c:v>
                </c:pt>
                <c:pt idx="371">
                  <c:v>8.3066999999999993</c:v>
                </c:pt>
                <c:pt idx="372">
                  <c:v>7.5011000000000001</c:v>
                </c:pt>
                <c:pt idx="373">
                  <c:v>7.1794000000000002</c:v>
                </c:pt>
                <c:pt idx="374">
                  <c:v>6.5961999999999996</c:v>
                </c:pt>
                <c:pt idx="375">
                  <c:v>6.7419000000000002</c:v>
                </c:pt>
                <c:pt idx="376">
                  <c:v>7.0548999999999999</c:v>
                </c:pt>
                <c:pt idx="377">
                  <c:v>7.8575999999999997</c:v>
                </c:pt>
                <c:pt idx="378">
                  <c:v>7.7294</c:v>
                </c:pt>
                <c:pt idx="379">
                  <c:v>7.6570999999999998</c:v>
                </c:pt>
                <c:pt idx="380">
                  <c:v>7.7613000000000003</c:v>
                </c:pt>
                <c:pt idx="381">
                  <c:v>7.6521999999999997</c:v>
                </c:pt>
                <c:pt idx="382">
                  <c:v>7.5091999999999999</c:v>
                </c:pt>
                <c:pt idx="383">
                  <c:v>7.2545000000000002</c:v>
                </c:pt>
                <c:pt idx="384">
                  <c:v>6.9086999999999996</c:v>
                </c:pt>
                <c:pt idx="385">
                  <c:v>6.2808999999999999</c:v>
                </c:pt>
                <c:pt idx="386">
                  <c:v>6.4551999999999996</c:v>
                </c:pt>
                <c:pt idx="387">
                  <c:v>6.8037999999999998</c:v>
                </c:pt>
                <c:pt idx="388">
                  <c:v>7.2450999999999999</c:v>
                </c:pt>
                <c:pt idx="389">
                  <c:v>7.4980000000000002</c:v>
                </c:pt>
                <c:pt idx="390">
                  <c:v>7.3428000000000004</c:v>
                </c:pt>
                <c:pt idx="391">
                  <c:v>6.4325999999999999</c:v>
                </c:pt>
                <c:pt idx="392">
                  <c:v>6.3935000000000004</c:v>
                </c:pt>
                <c:pt idx="393">
                  <c:v>6.79</c:v>
                </c:pt>
                <c:pt idx="394">
                  <c:v>7.3766999999999996</c:v>
                </c:pt>
                <c:pt idx="395">
                  <c:v>6.1906999999999996</c:v>
                </c:pt>
                <c:pt idx="396">
                  <c:v>6.3807999999999998</c:v>
                </c:pt>
                <c:pt idx="397">
                  <c:v>7.3564999999999996</c:v>
                </c:pt>
                <c:pt idx="398">
                  <c:v>7.8665000000000003</c:v>
                </c:pt>
                <c:pt idx="399">
                  <c:v>7.2228000000000003</c:v>
                </c:pt>
              </c:numCache>
            </c:numRef>
          </c:xVal>
          <c:yVal>
            <c:numRef>
              <c:f>Sheet1!$D$2:$D$401</c:f>
              <c:numCache>
                <c:formatCode>General</c:formatCode>
                <c:ptCount val="400"/>
                <c:pt idx="0">
                  <c:v>6.9648000000000003</c:v>
                </c:pt>
                <c:pt idx="1">
                  <c:v>7.1948999999999996</c:v>
                </c:pt>
                <c:pt idx="2">
                  <c:v>7.3380999999999998</c:v>
                </c:pt>
                <c:pt idx="3">
                  <c:v>6.9153000000000002</c:v>
                </c:pt>
                <c:pt idx="4">
                  <c:v>6.5186999999999999</c:v>
                </c:pt>
                <c:pt idx="5">
                  <c:v>6.8545999999999996</c:v>
                </c:pt>
                <c:pt idx="6">
                  <c:v>7.1444000000000001</c:v>
                </c:pt>
                <c:pt idx="7">
                  <c:v>7.5923999999999996</c:v>
                </c:pt>
                <c:pt idx="8">
                  <c:v>7.5601000000000003</c:v>
                </c:pt>
                <c:pt idx="9">
                  <c:v>8.1662999999999997</c:v>
                </c:pt>
                <c:pt idx="10">
                  <c:v>8.5838999999999999</c:v>
                </c:pt>
                <c:pt idx="11">
                  <c:v>8.5602</c:v>
                </c:pt>
                <c:pt idx="12">
                  <c:v>8.7112999999999996</c:v>
                </c:pt>
                <c:pt idx="13">
                  <c:v>8.6992999999999991</c:v>
                </c:pt>
                <c:pt idx="14">
                  <c:v>7.8559000000000001</c:v>
                </c:pt>
                <c:pt idx="15">
                  <c:v>7.9071999999999996</c:v>
                </c:pt>
                <c:pt idx="16">
                  <c:v>7.8844000000000003</c:v>
                </c:pt>
                <c:pt idx="17">
                  <c:v>7.9549000000000003</c:v>
                </c:pt>
                <c:pt idx="18">
                  <c:v>7.7697000000000003</c:v>
                </c:pt>
                <c:pt idx="19">
                  <c:v>7.5030999999999999</c:v>
                </c:pt>
                <c:pt idx="20">
                  <c:v>7.2926000000000002</c:v>
                </c:pt>
                <c:pt idx="21">
                  <c:v>6.8613999999999997</c:v>
                </c:pt>
                <c:pt idx="22">
                  <c:v>7.1345000000000001</c:v>
                </c:pt>
                <c:pt idx="23">
                  <c:v>7.6449999999999996</c:v>
                </c:pt>
                <c:pt idx="24">
                  <c:v>8.1419999999999995</c:v>
                </c:pt>
                <c:pt idx="25">
                  <c:v>7.3817000000000004</c:v>
                </c:pt>
                <c:pt idx="26">
                  <c:v>6.3963999999999999</c:v>
                </c:pt>
                <c:pt idx="27">
                  <c:v>6.5801999999999996</c:v>
                </c:pt>
                <c:pt idx="28">
                  <c:v>6.7374999999999998</c:v>
                </c:pt>
                <c:pt idx="29">
                  <c:v>6.3913000000000002</c:v>
                </c:pt>
                <c:pt idx="30">
                  <c:v>6.2473999999999998</c:v>
                </c:pt>
                <c:pt idx="31">
                  <c:v>7.0880999999999998</c:v>
                </c:pt>
                <c:pt idx="32">
                  <c:v>7.7694999999999999</c:v>
                </c:pt>
                <c:pt idx="33">
                  <c:v>7.8723999999999998</c:v>
                </c:pt>
                <c:pt idx="34">
                  <c:v>7.8921000000000001</c:v>
                </c:pt>
                <c:pt idx="35">
                  <c:v>8.9838000000000005</c:v>
                </c:pt>
                <c:pt idx="36">
                  <c:v>8.8711000000000002</c:v>
                </c:pt>
                <c:pt idx="37">
                  <c:v>8.1748000000000012</c:v>
                </c:pt>
                <c:pt idx="38">
                  <c:v>7.7667999999999999</c:v>
                </c:pt>
                <c:pt idx="39">
                  <c:v>7.3982000000000001</c:v>
                </c:pt>
                <c:pt idx="40">
                  <c:v>6.6677999999999997</c:v>
                </c:pt>
                <c:pt idx="41">
                  <c:v>6.2778</c:v>
                </c:pt>
                <c:pt idx="42">
                  <c:v>6.7920999999999996</c:v>
                </c:pt>
                <c:pt idx="43">
                  <c:v>7.1680999999999999</c:v>
                </c:pt>
                <c:pt idx="44">
                  <c:v>7.3795999999999999</c:v>
                </c:pt>
                <c:pt idx="45">
                  <c:v>7.5529000000000002</c:v>
                </c:pt>
                <c:pt idx="46">
                  <c:v>7.9024999999999999</c:v>
                </c:pt>
                <c:pt idx="47">
                  <c:v>7.8524000000000003</c:v>
                </c:pt>
                <c:pt idx="48">
                  <c:v>7.9058000000000002</c:v>
                </c:pt>
                <c:pt idx="49">
                  <c:v>7.5103</c:v>
                </c:pt>
                <c:pt idx="50">
                  <c:v>7.2199</c:v>
                </c:pt>
                <c:pt idx="51">
                  <c:v>6.9516</c:v>
                </c:pt>
                <c:pt idx="52">
                  <c:v>7.3349000000000002</c:v>
                </c:pt>
                <c:pt idx="53">
                  <c:v>7.3437000000000001</c:v>
                </c:pt>
                <c:pt idx="54">
                  <c:v>7.3295000000000003</c:v>
                </c:pt>
                <c:pt idx="55">
                  <c:v>7.2990000000000004</c:v>
                </c:pt>
                <c:pt idx="56">
                  <c:v>7.5556999999999999</c:v>
                </c:pt>
                <c:pt idx="57">
                  <c:v>7.6554000000000002</c:v>
                </c:pt>
                <c:pt idx="58">
                  <c:v>7.7933000000000003</c:v>
                </c:pt>
                <c:pt idx="59">
                  <c:v>7.4791999999999996</c:v>
                </c:pt>
                <c:pt idx="60">
                  <c:v>7.1326999999999998</c:v>
                </c:pt>
                <c:pt idx="61">
                  <c:v>7.2812999999999999</c:v>
                </c:pt>
                <c:pt idx="62">
                  <c:v>7.2853000000000003</c:v>
                </c:pt>
                <c:pt idx="63">
                  <c:v>6.7145000000000001</c:v>
                </c:pt>
                <c:pt idx="64">
                  <c:v>6.4988000000000001</c:v>
                </c:pt>
                <c:pt idx="65">
                  <c:v>7.6345999999999998</c:v>
                </c:pt>
                <c:pt idx="66">
                  <c:v>8.7652999999999999</c:v>
                </c:pt>
                <c:pt idx="67">
                  <c:v>8.9327000000000005</c:v>
                </c:pt>
                <c:pt idx="68">
                  <c:v>8.6991999999999994</c:v>
                </c:pt>
                <c:pt idx="69">
                  <c:v>8.3160999999999987</c:v>
                </c:pt>
                <c:pt idx="70">
                  <c:v>8.3245000000000005</c:v>
                </c:pt>
                <c:pt idx="71">
                  <c:v>7.8891</c:v>
                </c:pt>
                <c:pt idx="72">
                  <c:v>7.5846999999999998</c:v>
                </c:pt>
                <c:pt idx="73">
                  <c:v>7.2502000000000004</c:v>
                </c:pt>
                <c:pt idx="74">
                  <c:v>7.7228000000000003</c:v>
                </c:pt>
                <c:pt idx="75">
                  <c:v>7.9846000000000004</c:v>
                </c:pt>
                <c:pt idx="76">
                  <c:v>8.0019999999999989</c:v>
                </c:pt>
                <c:pt idx="77">
                  <c:v>8.2635000000000005</c:v>
                </c:pt>
                <c:pt idx="78">
                  <c:v>8.3478999999999992</c:v>
                </c:pt>
                <c:pt idx="79">
                  <c:v>7.7549000000000001</c:v>
                </c:pt>
                <c:pt idx="80">
                  <c:v>7.4318999999999997</c:v>
                </c:pt>
                <c:pt idx="81">
                  <c:v>7.5008999999999997</c:v>
                </c:pt>
                <c:pt idx="82">
                  <c:v>7.6055000000000001</c:v>
                </c:pt>
                <c:pt idx="83">
                  <c:v>7.4824000000000002</c:v>
                </c:pt>
                <c:pt idx="84">
                  <c:v>7.1356000000000002</c:v>
                </c:pt>
                <c:pt idx="85">
                  <c:v>6.9564000000000004</c:v>
                </c:pt>
                <c:pt idx="86">
                  <c:v>6.5538999999999996</c:v>
                </c:pt>
                <c:pt idx="87">
                  <c:v>6.7698</c:v>
                </c:pt>
                <c:pt idx="88">
                  <c:v>6.7613000000000003</c:v>
                </c:pt>
                <c:pt idx="89">
                  <c:v>6.6757999999999997</c:v>
                </c:pt>
                <c:pt idx="90">
                  <c:v>6.6097000000000001</c:v>
                </c:pt>
                <c:pt idx="91">
                  <c:v>6.8784000000000001</c:v>
                </c:pt>
                <c:pt idx="92">
                  <c:v>7.3750999999999998</c:v>
                </c:pt>
                <c:pt idx="93">
                  <c:v>7.2397999999999998</c:v>
                </c:pt>
                <c:pt idx="94">
                  <c:v>7.1890999999999998</c:v>
                </c:pt>
                <c:pt idx="95">
                  <c:v>7.5997000000000003</c:v>
                </c:pt>
                <c:pt idx="96">
                  <c:v>8.1829999999999998</c:v>
                </c:pt>
                <c:pt idx="97">
                  <c:v>7.8037000000000001</c:v>
                </c:pt>
                <c:pt idx="98">
                  <c:v>7.3758999999999997</c:v>
                </c:pt>
                <c:pt idx="99">
                  <c:v>6.9741</c:v>
                </c:pt>
                <c:pt idx="100">
                  <c:v>6.8033000000000001</c:v>
                </c:pt>
                <c:pt idx="101">
                  <c:v>6.7240000000000002</c:v>
                </c:pt>
                <c:pt idx="102">
                  <c:v>7.2729999999999997</c:v>
                </c:pt>
                <c:pt idx="103">
                  <c:v>7.9512</c:v>
                </c:pt>
                <c:pt idx="104">
                  <c:v>8.3040000000000003</c:v>
                </c:pt>
                <c:pt idx="105">
                  <c:v>8.335799999999999</c:v>
                </c:pt>
                <c:pt idx="106">
                  <c:v>8.1033000000000008</c:v>
                </c:pt>
                <c:pt idx="107">
                  <c:v>7.7704000000000004</c:v>
                </c:pt>
                <c:pt idx="108">
                  <c:v>7.2037000000000004</c:v>
                </c:pt>
                <c:pt idx="109">
                  <c:v>7.2272999999999996</c:v>
                </c:pt>
                <c:pt idx="110">
                  <c:v>7.5327999999999999</c:v>
                </c:pt>
                <c:pt idx="111">
                  <c:v>7.7603</c:v>
                </c:pt>
                <c:pt idx="112">
                  <c:v>7.4927000000000001</c:v>
                </c:pt>
                <c:pt idx="113">
                  <c:v>7.5735999999999999</c:v>
                </c:pt>
                <c:pt idx="114">
                  <c:v>7.4950999999999999</c:v>
                </c:pt>
                <c:pt idx="115">
                  <c:v>7.3014000000000001</c:v>
                </c:pt>
                <c:pt idx="116">
                  <c:v>6.6590999999999996</c:v>
                </c:pt>
                <c:pt idx="117">
                  <c:v>6.5087999999999999</c:v>
                </c:pt>
                <c:pt idx="118">
                  <c:v>6.8609</c:v>
                </c:pt>
                <c:pt idx="119">
                  <c:v>7.5411000000000001</c:v>
                </c:pt>
                <c:pt idx="120">
                  <c:v>7.3792999999999997</c:v>
                </c:pt>
                <c:pt idx="121">
                  <c:v>7.2645999999999997</c:v>
                </c:pt>
                <c:pt idx="122">
                  <c:v>7.2933000000000003</c:v>
                </c:pt>
                <c:pt idx="123">
                  <c:v>7.6071999999999997</c:v>
                </c:pt>
                <c:pt idx="124">
                  <c:v>7.7759</c:v>
                </c:pt>
                <c:pt idx="125">
                  <c:v>8.0544000000000011</c:v>
                </c:pt>
                <c:pt idx="126">
                  <c:v>7.9257</c:v>
                </c:pt>
                <c:pt idx="127">
                  <c:v>7.7153</c:v>
                </c:pt>
                <c:pt idx="128">
                  <c:v>7.5479000000000003</c:v>
                </c:pt>
                <c:pt idx="129">
                  <c:v>7.4176000000000002</c:v>
                </c:pt>
                <c:pt idx="130">
                  <c:v>7.1856</c:v>
                </c:pt>
                <c:pt idx="131">
                  <c:v>7.4383999999999997</c:v>
                </c:pt>
                <c:pt idx="132">
                  <c:v>7.6444000000000001</c:v>
                </c:pt>
                <c:pt idx="133">
                  <c:v>7.7511000000000001</c:v>
                </c:pt>
                <c:pt idx="134">
                  <c:v>7.4709000000000003</c:v>
                </c:pt>
                <c:pt idx="135">
                  <c:v>7.4550000000000001</c:v>
                </c:pt>
                <c:pt idx="136">
                  <c:v>7.9347000000000003</c:v>
                </c:pt>
                <c:pt idx="137">
                  <c:v>8.2012999999999998</c:v>
                </c:pt>
                <c:pt idx="138">
                  <c:v>8.3449999999999989</c:v>
                </c:pt>
                <c:pt idx="139">
                  <c:v>8.2786000000000008</c:v>
                </c:pt>
                <c:pt idx="140">
                  <c:v>8.3270999999999997</c:v>
                </c:pt>
                <c:pt idx="141">
                  <c:v>7.4305000000000003</c:v>
                </c:pt>
                <c:pt idx="142">
                  <c:v>7.3977000000000004</c:v>
                </c:pt>
                <c:pt idx="143">
                  <c:v>7.24</c:v>
                </c:pt>
                <c:pt idx="144">
                  <c:v>7.5606</c:v>
                </c:pt>
                <c:pt idx="145">
                  <c:v>7.6425999999999998</c:v>
                </c:pt>
                <c:pt idx="146">
                  <c:v>7.8846999999999996</c:v>
                </c:pt>
                <c:pt idx="147">
                  <c:v>7.7573999999999996</c:v>
                </c:pt>
                <c:pt idx="148">
                  <c:v>7.5972999999999997</c:v>
                </c:pt>
                <c:pt idx="149">
                  <c:v>7.6334999999999997</c:v>
                </c:pt>
                <c:pt idx="150">
                  <c:v>7.7019000000000002</c:v>
                </c:pt>
                <c:pt idx="151">
                  <c:v>8.1288</c:v>
                </c:pt>
                <c:pt idx="152">
                  <c:v>8.1125000000000007</c:v>
                </c:pt>
                <c:pt idx="153">
                  <c:v>8.0910000000000011</c:v>
                </c:pt>
                <c:pt idx="154">
                  <c:v>7.8840000000000003</c:v>
                </c:pt>
                <c:pt idx="155">
                  <c:v>8.0388999999999999</c:v>
                </c:pt>
                <c:pt idx="156">
                  <c:v>7.8205999999999998</c:v>
                </c:pt>
                <c:pt idx="157">
                  <c:v>7.8724999999999996</c:v>
                </c:pt>
                <c:pt idx="158">
                  <c:v>7.5578000000000003</c:v>
                </c:pt>
                <c:pt idx="159">
                  <c:v>7.2167000000000003</c:v>
                </c:pt>
                <c:pt idx="160">
                  <c:v>7.0275999999999996</c:v>
                </c:pt>
                <c:pt idx="161">
                  <c:v>7.6783999999999999</c:v>
                </c:pt>
                <c:pt idx="162">
                  <c:v>8.1506000000000007</c:v>
                </c:pt>
                <c:pt idx="163">
                  <c:v>8.1714000000000002</c:v>
                </c:pt>
                <c:pt idx="164">
                  <c:v>7.8414000000000001</c:v>
                </c:pt>
                <c:pt idx="165">
                  <c:v>7.415</c:v>
                </c:pt>
                <c:pt idx="166">
                  <c:v>7.3385999999999996</c:v>
                </c:pt>
                <c:pt idx="167">
                  <c:v>7.7605000000000004</c:v>
                </c:pt>
                <c:pt idx="168">
                  <c:v>8.1308000000000007</c:v>
                </c:pt>
                <c:pt idx="169">
                  <c:v>7.6645000000000003</c:v>
                </c:pt>
                <c:pt idx="170">
                  <c:v>7.5223000000000004</c:v>
                </c:pt>
                <c:pt idx="171">
                  <c:v>7.3897000000000004</c:v>
                </c:pt>
                <c:pt idx="172">
                  <c:v>7.4423000000000004</c:v>
                </c:pt>
                <c:pt idx="173">
                  <c:v>7.3734000000000002</c:v>
                </c:pt>
                <c:pt idx="174">
                  <c:v>7.7944000000000004</c:v>
                </c:pt>
                <c:pt idx="175">
                  <c:v>8.2332000000000001</c:v>
                </c:pt>
                <c:pt idx="176">
                  <c:v>7.9335000000000004</c:v>
                </c:pt>
                <c:pt idx="177">
                  <c:v>7.4962999999999997</c:v>
                </c:pt>
                <c:pt idx="178">
                  <c:v>7.1218000000000004</c:v>
                </c:pt>
                <c:pt idx="179">
                  <c:v>7.8372000000000002</c:v>
                </c:pt>
                <c:pt idx="180">
                  <c:v>8.2254000000000005</c:v>
                </c:pt>
                <c:pt idx="181">
                  <c:v>8.7449999999999992</c:v>
                </c:pt>
                <c:pt idx="182">
                  <c:v>8.6555</c:v>
                </c:pt>
                <c:pt idx="183">
                  <c:v>8.9151000000000007</c:v>
                </c:pt>
                <c:pt idx="184">
                  <c:v>8.0485000000000007</c:v>
                </c:pt>
                <c:pt idx="185">
                  <c:v>7.5773000000000001</c:v>
                </c:pt>
                <c:pt idx="186">
                  <c:v>6.8243</c:v>
                </c:pt>
                <c:pt idx="187">
                  <c:v>6.8451000000000004</c:v>
                </c:pt>
                <c:pt idx="188">
                  <c:v>6.5201000000000002</c:v>
                </c:pt>
                <c:pt idx="189">
                  <c:v>7.1022999999999996</c:v>
                </c:pt>
                <c:pt idx="190">
                  <c:v>7.4996</c:v>
                </c:pt>
                <c:pt idx="191">
                  <c:v>7.4794999999999998</c:v>
                </c:pt>
                <c:pt idx="192">
                  <c:v>6.9871999999999996</c:v>
                </c:pt>
                <c:pt idx="193">
                  <c:v>7.1833</c:v>
                </c:pt>
                <c:pt idx="194">
                  <c:v>7.7503000000000002</c:v>
                </c:pt>
                <c:pt idx="195">
                  <c:v>7.9927000000000001</c:v>
                </c:pt>
                <c:pt idx="196">
                  <c:v>7.3724999999999996</c:v>
                </c:pt>
                <c:pt idx="197">
                  <c:v>6.7919999999999998</c:v>
                </c:pt>
                <c:pt idx="198">
                  <c:v>6.7884000000000002</c:v>
                </c:pt>
                <c:pt idx="199">
                  <c:v>7.1429999999999998</c:v>
                </c:pt>
                <c:pt idx="200">
                  <c:v>6.8669000000000002</c:v>
                </c:pt>
                <c:pt idx="201">
                  <c:v>7.0381999999999998</c:v>
                </c:pt>
                <c:pt idx="202">
                  <c:v>7.3139000000000003</c:v>
                </c:pt>
                <c:pt idx="203">
                  <c:v>7.8152999999999997</c:v>
                </c:pt>
                <c:pt idx="204">
                  <c:v>7.984</c:v>
                </c:pt>
                <c:pt idx="205">
                  <c:v>7.9036999999999997</c:v>
                </c:pt>
                <c:pt idx="206">
                  <c:v>7.2469000000000001</c:v>
                </c:pt>
                <c:pt idx="207">
                  <c:v>6.7264999999999997</c:v>
                </c:pt>
                <c:pt idx="208">
                  <c:v>6.9157999999999999</c:v>
                </c:pt>
                <c:pt idx="209">
                  <c:v>7.3140999999999998</c:v>
                </c:pt>
                <c:pt idx="210">
                  <c:v>7.5515999999999996</c:v>
                </c:pt>
                <c:pt idx="211">
                  <c:v>7.3352000000000004</c:v>
                </c:pt>
                <c:pt idx="212">
                  <c:v>7.2733999999999996</c:v>
                </c:pt>
                <c:pt idx="213">
                  <c:v>7.6215999999999999</c:v>
                </c:pt>
                <c:pt idx="214">
                  <c:v>7.8669000000000002</c:v>
                </c:pt>
                <c:pt idx="215">
                  <c:v>7.4945000000000004</c:v>
                </c:pt>
                <c:pt idx="216">
                  <c:v>7.3818000000000001</c:v>
                </c:pt>
                <c:pt idx="217">
                  <c:v>7.6928999999999998</c:v>
                </c:pt>
                <c:pt idx="218">
                  <c:v>7.8597000000000001</c:v>
                </c:pt>
                <c:pt idx="219">
                  <c:v>7.8989000000000003</c:v>
                </c:pt>
                <c:pt idx="220">
                  <c:v>7.6798999999999999</c:v>
                </c:pt>
                <c:pt idx="221">
                  <c:v>7.3479999999999999</c:v>
                </c:pt>
                <c:pt idx="222">
                  <c:v>7.1989000000000001</c:v>
                </c:pt>
                <c:pt idx="223">
                  <c:v>6.9828999999999999</c:v>
                </c:pt>
                <c:pt idx="224">
                  <c:v>7.7667999999999999</c:v>
                </c:pt>
                <c:pt idx="225">
                  <c:v>7.8422999999999998</c:v>
                </c:pt>
                <c:pt idx="226">
                  <c:v>7.3483000000000001</c:v>
                </c:pt>
                <c:pt idx="227">
                  <c:v>6.5880000000000001</c:v>
                </c:pt>
                <c:pt idx="228">
                  <c:v>6.3977000000000004</c:v>
                </c:pt>
                <c:pt idx="229">
                  <c:v>6.4980000000000002</c:v>
                </c:pt>
                <c:pt idx="230">
                  <c:v>7.0861999999999998</c:v>
                </c:pt>
                <c:pt idx="231">
                  <c:v>7.3724999999999996</c:v>
                </c:pt>
                <c:pt idx="232">
                  <c:v>8.1380999999999997</c:v>
                </c:pt>
                <c:pt idx="233">
                  <c:v>8.1054999999999993</c:v>
                </c:pt>
                <c:pt idx="234">
                  <c:v>8.247399999999999</c:v>
                </c:pt>
                <c:pt idx="235">
                  <c:v>7.7773000000000003</c:v>
                </c:pt>
                <c:pt idx="236">
                  <c:v>7.6033999999999997</c:v>
                </c:pt>
                <c:pt idx="237">
                  <c:v>7.9298000000000002</c:v>
                </c:pt>
                <c:pt idx="238">
                  <c:v>8.5244</c:v>
                </c:pt>
                <c:pt idx="239">
                  <c:v>8.4368999999999996</c:v>
                </c:pt>
                <c:pt idx="240">
                  <c:v>7.9824000000000002</c:v>
                </c:pt>
                <c:pt idx="241">
                  <c:v>7.8817000000000004</c:v>
                </c:pt>
                <c:pt idx="242">
                  <c:v>8.1094000000000008</c:v>
                </c:pt>
                <c:pt idx="243">
                  <c:v>7.9748000000000001</c:v>
                </c:pt>
                <c:pt idx="244">
                  <c:v>7.6505000000000001</c:v>
                </c:pt>
                <c:pt idx="245">
                  <c:v>7.2492000000000001</c:v>
                </c:pt>
                <c:pt idx="246">
                  <c:v>6.8788</c:v>
                </c:pt>
                <c:pt idx="247">
                  <c:v>6.7088999999999999</c:v>
                </c:pt>
                <c:pt idx="248">
                  <c:v>6.7257999999999996</c:v>
                </c:pt>
                <c:pt idx="249">
                  <c:v>6.9383999999999997</c:v>
                </c:pt>
                <c:pt idx="250">
                  <c:v>7.5514000000000001</c:v>
                </c:pt>
                <c:pt idx="251">
                  <c:v>7.8483999999999998</c:v>
                </c:pt>
                <c:pt idx="252">
                  <c:v>7.4851999999999999</c:v>
                </c:pt>
                <c:pt idx="253">
                  <c:v>7.2423000000000002</c:v>
                </c:pt>
                <c:pt idx="254">
                  <c:v>6.5766</c:v>
                </c:pt>
                <c:pt idx="255">
                  <c:v>6.7834000000000003</c:v>
                </c:pt>
                <c:pt idx="256">
                  <c:v>7.1125999999999996</c:v>
                </c:pt>
                <c:pt idx="257">
                  <c:v>7.1276999999999999</c:v>
                </c:pt>
                <c:pt idx="258">
                  <c:v>6.7805</c:v>
                </c:pt>
                <c:pt idx="259">
                  <c:v>6.8529</c:v>
                </c:pt>
                <c:pt idx="260">
                  <c:v>7.4153000000000002</c:v>
                </c:pt>
                <c:pt idx="261">
                  <c:v>7.2763999999999998</c:v>
                </c:pt>
                <c:pt idx="262">
                  <c:v>6.5636999999999999</c:v>
                </c:pt>
                <c:pt idx="263">
                  <c:v>6.8388</c:v>
                </c:pt>
                <c:pt idx="264">
                  <c:v>7.5587</c:v>
                </c:pt>
                <c:pt idx="265">
                  <c:v>8.2419000000000011</c:v>
                </c:pt>
                <c:pt idx="266">
                  <c:v>8.2698</c:v>
                </c:pt>
                <c:pt idx="267">
                  <c:v>8.5876999999999999</c:v>
                </c:pt>
                <c:pt idx="268">
                  <c:v>8.5703999999999994</c:v>
                </c:pt>
                <c:pt idx="269">
                  <c:v>7.7610999999999999</c:v>
                </c:pt>
                <c:pt idx="270">
                  <c:v>7.1414999999999997</c:v>
                </c:pt>
                <c:pt idx="271">
                  <c:v>7.4330999999999996</c:v>
                </c:pt>
                <c:pt idx="272">
                  <c:v>7.8459000000000003</c:v>
                </c:pt>
                <c:pt idx="273">
                  <c:v>8.0881000000000007</c:v>
                </c:pt>
                <c:pt idx="274">
                  <c:v>8.1992000000000012</c:v>
                </c:pt>
                <c:pt idx="275">
                  <c:v>8.1875999999999998</c:v>
                </c:pt>
                <c:pt idx="276">
                  <c:v>8.0041000000000011</c:v>
                </c:pt>
                <c:pt idx="277">
                  <c:v>7.8448000000000002</c:v>
                </c:pt>
                <c:pt idx="278">
                  <c:v>7.3204000000000002</c:v>
                </c:pt>
                <c:pt idx="279">
                  <c:v>7.3752000000000004</c:v>
                </c:pt>
                <c:pt idx="280">
                  <c:v>7.1132</c:v>
                </c:pt>
                <c:pt idx="281">
                  <c:v>6.6318000000000001</c:v>
                </c:pt>
                <c:pt idx="282">
                  <c:v>6.4977</c:v>
                </c:pt>
                <c:pt idx="283">
                  <c:v>6.8859000000000004</c:v>
                </c:pt>
                <c:pt idx="284">
                  <c:v>7.0990000000000002</c:v>
                </c:pt>
                <c:pt idx="285">
                  <c:v>7.4131999999999998</c:v>
                </c:pt>
                <c:pt idx="286">
                  <c:v>7.8071999999999999</c:v>
                </c:pt>
                <c:pt idx="287">
                  <c:v>7.7674000000000003</c:v>
                </c:pt>
                <c:pt idx="288">
                  <c:v>7.5460000000000003</c:v>
                </c:pt>
                <c:pt idx="289">
                  <c:v>7.3849999999999998</c:v>
                </c:pt>
                <c:pt idx="290">
                  <c:v>7.6398999999999999</c:v>
                </c:pt>
                <c:pt idx="291">
                  <c:v>8.0534999999999997</c:v>
                </c:pt>
                <c:pt idx="292">
                  <c:v>8.2111999999999998</c:v>
                </c:pt>
                <c:pt idx="293">
                  <c:v>7.6577999999999999</c:v>
                </c:pt>
                <c:pt idx="294">
                  <c:v>7.3757999999999999</c:v>
                </c:pt>
                <c:pt idx="295">
                  <c:v>7.3087999999999997</c:v>
                </c:pt>
                <c:pt idx="296">
                  <c:v>7.4531000000000001</c:v>
                </c:pt>
                <c:pt idx="297">
                  <c:v>7.2693000000000003</c:v>
                </c:pt>
                <c:pt idx="298">
                  <c:v>6.8780999999999999</c:v>
                </c:pt>
                <c:pt idx="299">
                  <c:v>6.3643999999999998</c:v>
                </c:pt>
                <c:pt idx="300">
                  <c:v>6.7233999999999998</c:v>
                </c:pt>
                <c:pt idx="301">
                  <c:v>6.8124000000000002</c:v>
                </c:pt>
                <c:pt idx="302">
                  <c:v>6.9070999999999998</c:v>
                </c:pt>
                <c:pt idx="303">
                  <c:v>6.6054000000000004</c:v>
                </c:pt>
                <c:pt idx="304">
                  <c:v>6.9629000000000003</c:v>
                </c:pt>
                <c:pt idx="305">
                  <c:v>7.2667999999999999</c:v>
                </c:pt>
                <c:pt idx="306">
                  <c:v>7.6984000000000004</c:v>
                </c:pt>
                <c:pt idx="307">
                  <c:v>7.5118</c:v>
                </c:pt>
                <c:pt idx="308">
                  <c:v>7.7672999999999996</c:v>
                </c:pt>
                <c:pt idx="309">
                  <c:v>8.2591000000000001</c:v>
                </c:pt>
                <c:pt idx="310">
                  <c:v>8.0845000000000002</c:v>
                </c:pt>
                <c:pt idx="311">
                  <c:v>7.7519</c:v>
                </c:pt>
                <c:pt idx="312">
                  <c:v>7.9889000000000001</c:v>
                </c:pt>
                <c:pt idx="313">
                  <c:v>8.2055000000000007</c:v>
                </c:pt>
                <c:pt idx="314">
                  <c:v>7.9985999999999997</c:v>
                </c:pt>
                <c:pt idx="315">
                  <c:v>7.3753000000000002</c:v>
                </c:pt>
                <c:pt idx="316">
                  <c:v>7.1233000000000004</c:v>
                </c:pt>
                <c:pt idx="317">
                  <c:v>7.2850000000000001</c:v>
                </c:pt>
                <c:pt idx="318">
                  <c:v>7.5782999999999996</c:v>
                </c:pt>
                <c:pt idx="319">
                  <c:v>7.6140999999999996</c:v>
                </c:pt>
                <c:pt idx="320">
                  <c:v>7.6163999999999996</c:v>
                </c:pt>
                <c:pt idx="321">
                  <c:v>7.7070999999999996</c:v>
                </c:pt>
                <c:pt idx="322">
                  <c:v>7.8377999999999997</c:v>
                </c:pt>
                <c:pt idx="323">
                  <c:v>7.8367000000000004</c:v>
                </c:pt>
                <c:pt idx="324">
                  <c:v>7.2247000000000003</c:v>
                </c:pt>
                <c:pt idx="325">
                  <c:v>7.1635</c:v>
                </c:pt>
                <c:pt idx="326">
                  <c:v>7.7724000000000002</c:v>
                </c:pt>
                <c:pt idx="327">
                  <c:v>7.9116999999999997</c:v>
                </c:pt>
                <c:pt idx="328">
                  <c:v>7.2518000000000002</c:v>
                </c:pt>
                <c:pt idx="329">
                  <c:v>6.5522999999999998</c:v>
                </c:pt>
                <c:pt idx="330">
                  <c:v>7.0685000000000002</c:v>
                </c:pt>
                <c:pt idx="331">
                  <c:v>7.9100999999999999</c:v>
                </c:pt>
                <c:pt idx="332">
                  <c:v>8.1156000000000006</c:v>
                </c:pt>
                <c:pt idx="333">
                  <c:v>7.7247000000000003</c:v>
                </c:pt>
                <c:pt idx="334">
                  <c:v>7.7066999999999997</c:v>
                </c:pt>
                <c:pt idx="335">
                  <c:v>8.0102000000000011</c:v>
                </c:pt>
                <c:pt idx="336">
                  <c:v>7.8068</c:v>
                </c:pt>
                <c:pt idx="337">
                  <c:v>7.8365999999999998</c:v>
                </c:pt>
                <c:pt idx="338">
                  <c:v>7.9534000000000002</c:v>
                </c:pt>
                <c:pt idx="339">
                  <c:v>7.5518000000000001</c:v>
                </c:pt>
                <c:pt idx="340">
                  <c:v>7.335</c:v>
                </c:pt>
                <c:pt idx="341">
                  <c:v>7.6474000000000002</c:v>
                </c:pt>
                <c:pt idx="342">
                  <c:v>7.9108000000000001</c:v>
                </c:pt>
                <c:pt idx="343">
                  <c:v>7.6997999999999998</c:v>
                </c:pt>
                <c:pt idx="344">
                  <c:v>7.8232999999999997</c:v>
                </c:pt>
                <c:pt idx="345">
                  <c:v>7.8014000000000001</c:v>
                </c:pt>
                <c:pt idx="346">
                  <c:v>7.8986000000000001</c:v>
                </c:pt>
                <c:pt idx="347">
                  <c:v>7.5951000000000004</c:v>
                </c:pt>
                <c:pt idx="348">
                  <c:v>7.6188000000000002</c:v>
                </c:pt>
                <c:pt idx="349">
                  <c:v>7.5902000000000003</c:v>
                </c:pt>
                <c:pt idx="350">
                  <c:v>7.7539999999999996</c:v>
                </c:pt>
                <c:pt idx="351">
                  <c:v>7.1932999999999998</c:v>
                </c:pt>
                <c:pt idx="352">
                  <c:v>7.2736000000000001</c:v>
                </c:pt>
                <c:pt idx="353">
                  <c:v>7.5209999999999999</c:v>
                </c:pt>
                <c:pt idx="354">
                  <c:v>7.9585999999999997</c:v>
                </c:pt>
                <c:pt idx="355">
                  <c:v>7.9114000000000004</c:v>
                </c:pt>
                <c:pt idx="356">
                  <c:v>7.8918999999999997</c:v>
                </c:pt>
                <c:pt idx="357">
                  <c:v>7.7847</c:v>
                </c:pt>
                <c:pt idx="358">
                  <c:v>8.1264000000000003</c:v>
                </c:pt>
                <c:pt idx="359">
                  <c:v>7.3903999999999996</c:v>
                </c:pt>
                <c:pt idx="360">
                  <c:v>6.4656000000000002</c:v>
                </c:pt>
                <c:pt idx="361">
                  <c:v>6.4356999999999998</c:v>
                </c:pt>
                <c:pt idx="362">
                  <c:v>7.6875999999999998</c:v>
                </c:pt>
                <c:pt idx="363">
                  <c:v>8.0334000000000003</c:v>
                </c:pt>
                <c:pt idx="364">
                  <c:v>7.2233999999999998</c:v>
                </c:pt>
                <c:pt idx="365">
                  <c:v>6.7839</c:v>
                </c:pt>
                <c:pt idx="366">
                  <c:v>7.3935000000000004</c:v>
                </c:pt>
                <c:pt idx="367">
                  <c:v>8.2781000000000002</c:v>
                </c:pt>
                <c:pt idx="368">
                  <c:v>8.4290000000000003</c:v>
                </c:pt>
                <c:pt idx="369">
                  <c:v>8.5597999999999992</c:v>
                </c:pt>
                <c:pt idx="370">
                  <c:v>8.6161999999999992</c:v>
                </c:pt>
                <c:pt idx="371">
                  <c:v>8.8066999999999993</c:v>
                </c:pt>
                <c:pt idx="372">
                  <c:v>8.001100000000001</c:v>
                </c:pt>
                <c:pt idx="373">
                  <c:v>7.6794000000000002</c:v>
                </c:pt>
                <c:pt idx="374">
                  <c:v>7.0961999999999996</c:v>
                </c:pt>
                <c:pt idx="375">
                  <c:v>7.2419000000000002</c:v>
                </c:pt>
                <c:pt idx="376">
                  <c:v>7.5548999999999999</c:v>
                </c:pt>
                <c:pt idx="377">
                  <c:v>8.3575999999999997</c:v>
                </c:pt>
                <c:pt idx="378">
                  <c:v>8.2294</c:v>
                </c:pt>
                <c:pt idx="379">
                  <c:v>8.1570999999999998</c:v>
                </c:pt>
                <c:pt idx="380">
                  <c:v>8.2613000000000003</c:v>
                </c:pt>
                <c:pt idx="381">
                  <c:v>8.1522000000000006</c:v>
                </c:pt>
                <c:pt idx="382">
                  <c:v>8.0091999999999999</c:v>
                </c:pt>
                <c:pt idx="383">
                  <c:v>7.7545000000000002</c:v>
                </c:pt>
                <c:pt idx="384">
                  <c:v>7.4086999999999996</c:v>
                </c:pt>
                <c:pt idx="385">
                  <c:v>6.7808999999999999</c:v>
                </c:pt>
                <c:pt idx="386">
                  <c:v>6.9551999999999996</c:v>
                </c:pt>
                <c:pt idx="387">
                  <c:v>7.3037999999999998</c:v>
                </c:pt>
                <c:pt idx="388">
                  <c:v>7.7450999999999999</c:v>
                </c:pt>
                <c:pt idx="389">
                  <c:v>7.9980000000000002</c:v>
                </c:pt>
                <c:pt idx="390">
                  <c:v>7.8428000000000004</c:v>
                </c:pt>
                <c:pt idx="391">
                  <c:v>6.9325999999999999</c:v>
                </c:pt>
                <c:pt idx="392">
                  <c:v>6.8935000000000004</c:v>
                </c:pt>
                <c:pt idx="393">
                  <c:v>7.29</c:v>
                </c:pt>
                <c:pt idx="394">
                  <c:v>7.8766999999999996</c:v>
                </c:pt>
                <c:pt idx="395">
                  <c:v>6.6906999999999996</c:v>
                </c:pt>
                <c:pt idx="396">
                  <c:v>6.8807999999999998</c:v>
                </c:pt>
                <c:pt idx="397">
                  <c:v>7.8564999999999996</c:v>
                </c:pt>
                <c:pt idx="398">
                  <c:v>8.3665000000000003</c:v>
                </c:pt>
                <c:pt idx="399">
                  <c:v>7.7228000000000003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E98-4B83-A436-2B9A8AC699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7201912"/>
        <c:axId val="647199032"/>
      </c:scatterChart>
      <c:scatterChart>
        <c:scatterStyle val="smoothMarker"/>
        <c:varyColors val="0"/>
        <c:ser>
          <c:idx val="1"/>
          <c:order val="1"/>
          <c:tx>
            <c:v>Line of Equality</c:v>
          </c:tx>
          <c:spPr>
            <a:ln w="19050" cap="rnd">
              <a:solidFill>
                <a:sysClr val="windowText" lastClr="000000"/>
              </a:solidFill>
              <a:prstDash val="dashDot"/>
              <a:round/>
            </a:ln>
            <a:effectLst/>
          </c:spPr>
          <c:marker>
            <c:symbol val="none"/>
          </c:marker>
          <c:xVal>
            <c:numRef>
              <c:f>Sheet1!$W$4:$X$4</c:f>
              <c:numCache>
                <c:formatCode>General</c:formatCode>
                <c:ptCount val="2"/>
                <c:pt idx="0">
                  <c:v>5</c:v>
                </c:pt>
                <c:pt idx="1">
                  <c:v>9</c:v>
                </c:pt>
              </c:numCache>
            </c:numRef>
          </c:xVal>
          <c:yVal>
            <c:numRef>
              <c:f>Sheet1!$W$5:$X$5</c:f>
              <c:numCache>
                <c:formatCode>General</c:formatCode>
                <c:ptCount val="2"/>
                <c:pt idx="0">
                  <c:v>5</c:v>
                </c:pt>
                <c:pt idx="1">
                  <c:v>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E98-4B83-A436-2B9A8AC699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7201912"/>
        <c:axId val="647199032"/>
      </c:scatterChart>
      <c:valAx>
        <c:axId val="647201912"/>
        <c:scaling>
          <c:orientation val="minMax"/>
          <c:max val="9"/>
          <c:min val="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Profile-1 AV,</a:t>
                </a:r>
                <a:r>
                  <a:rPr lang="en-US" baseline="0"/>
                  <a:t> %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47199032"/>
        <c:crosses val="autoZero"/>
        <c:crossBetween val="midCat"/>
      </c:valAx>
      <c:valAx>
        <c:axId val="647199032"/>
        <c:scaling>
          <c:orientation val="minMax"/>
          <c:max val="9"/>
          <c:min val="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Profile-2</a:t>
                </a:r>
                <a:r>
                  <a:rPr lang="en-US" baseline="0"/>
                  <a:t> </a:t>
                </a:r>
                <a:r>
                  <a:rPr lang="en-US"/>
                  <a:t>AV,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47201912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42986293379994"/>
          <c:y val="6.3218333588258138E-2"/>
          <c:w val="0.76802555129326788"/>
          <c:h val="0.72409926319190587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diamond"/>
            <c:size val="4"/>
            <c:spPr>
              <a:solidFill>
                <a:srgbClr val="00B050"/>
              </a:solidFill>
              <a:ln w="0">
                <a:solidFill>
                  <a:srgbClr val="00B050"/>
                </a:solidFill>
              </a:ln>
              <a:effectLst/>
            </c:spPr>
          </c:marker>
          <c:trendline>
            <c:spPr>
              <a:ln w="15875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4.7458330529196603E-2"/>
                  <c:y val="-0.4244443619835623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50" b="0" i="0" u="none" strike="noStrike" kern="1200" baseline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050" baseline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y = -13.663x + 73.601</a:t>
                    </a:r>
                    <a:br>
                      <a:rPr lang="en-US" sz="1050" baseline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</a:br>
                    <a:r>
                      <a:rPr lang="en-US" sz="1050" baseline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R² = 0.9596</a:t>
                    </a:r>
                    <a:endParaRPr lang="en-US" sz="105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'STDV(19mm NMAS)'!$BZ$44:$BZ$47</c:f>
                <c:numCache>
                  <c:formatCode>General</c:formatCode>
                  <c:ptCount val="4"/>
                  <c:pt idx="0">
                    <c:v>1.7608316502482868</c:v>
                  </c:pt>
                  <c:pt idx="1">
                    <c:v>0.94079390745634051</c:v>
                  </c:pt>
                  <c:pt idx="2">
                    <c:v>0.50956727081206932</c:v>
                  </c:pt>
                  <c:pt idx="3">
                    <c:v>0.56944996408892656</c:v>
                  </c:pt>
                </c:numCache>
              </c:numRef>
            </c:plus>
            <c:minus>
              <c:numRef>
                <c:f>'STDV(19mm NMAS)'!$CA$44:$CA$47</c:f>
                <c:numCache>
                  <c:formatCode>General</c:formatCode>
                  <c:ptCount val="4"/>
                  <c:pt idx="0">
                    <c:v>0.97712048789823136</c:v>
                  </c:pt>
                  <c:pt idx="1">
                    <c:v>0.72694239285158169</c:v>
                  </c:pt>
                  <c:pt idx="2">
                    <c:v>0.51250555169177492</c:v>
                  </c:pt>
                  <c:pt idx="3">
                    <c:v>0.77285653429591683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'STDV(19mm NMAS)'!$BT$44:$BT$47</c:f>
              <c:numCache>
                <c:formatCode>General</c:formatCode>
                <c:ptCount val="4"/>
                <c:pt idx="0">
                  <c:v>4.55</c:v>
                </c:pt>
                <c:pt idx="1">
                  <c:v>4.75</c:v>
                </c:pt>
                <c:pt idx="2">
                  <c:v>4.95</c:v>
                </c:pt>
                <c:pt idx="3">
                  <c:v>5.15</c:v>
                </c:pt>
              </c:numCache>
            </c:numRef>
          </c:xVal>
          <c:yVal>
            <c:numRef>
              <c:f>'STDV(19mm NMAS)'!$BV$44:$BV$47</c:f>
              <c:numCache>
                <c:formatCode>General</c:formatCode>
                <c:ptCount val="4"/>
                <c:pt idx="0">
                  <c:v>11.625200080775235</c:v>
                </c:pt>
                <c:pt idx="1">
                  <c:v>8.7918757735615127</c:v>
                </c:pt>
                <c:pt idx="2">
                  <c:v>5.9585514663477861</c:v>
                </c:pt>
                <c:pt idx="3">
                  <c:v>3.1252271591340612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10D-4A70-9200-A83C37D18865}"/>
            </c:ext>
          </c:extLst>
        </c:ser>
        <c:ser>
          <c:idx val="1"/>
          <c:order val="1"/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'STDV(19mm NMAS)'!$BT$44:$BT$47</c:f>
              <c:numCache>
                <c:formatCode>General</c:formatCode>
                <c:ptCount val="4"/>
                <c:pt idx="0">
                  <c:v>4.55</c:v>
                </c:pt>
                <c:pt idx="1">
                  <c:v>4.75</c:v>
                </c:pt>
                <c:pt idx="2">
                  <c:v>4.95</c:v>
                </c:pt>
                <c:pt idx="3">
                  <c:v>5.15</c:v>
                </c:pt>
              </c:numCache>
            </c:numRef>
          </c:xVal>
          <c:yVal>
            <c:numRef>
              <c:f>'STDV(19mm NMAS)'!$BX$44:$BX$47</c:f>
              <c:numCache>
                <c:formatCode>General</c:formatCode>
                <c:ptCount val="4"/>
                <c:pt idx="0">
                  <c:v>13.386031731023522</c:v>
                </c:pt>
                <c:pt idx="1">
                  <c:v>9.7326696810178532</c:v>
                </c:pt>
                <c:pt idx="2">
                  <c:v>6.4681187371598554</c:v>
                </c:pt>
                <c:pt idx="3">
                  <c:v>3.6946771232229878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10D-4A70-9200-A83C37D18865}"/>
            </c:ext>
          </c:extLst>
        </c:ser>
        <c:ser>
          <c:idx val="2"/>
          <c:order val="2"/>
          <c:spPr>
            <a:ln w="63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'STDV(19mm NMAS)'!$BT$44:$BT$47</c:f>
              <c:numCache>
                <c:formatCode>General</c:formatCode>
                <c:ptCount val="4"/>
                <c:pt idx="0">
                  <c:v>4.55</c:v>
                </c:pt>
                <c:pt idx="1">
                  <c:v>4.75</c:v>
                </c:pt>
                <c:pt idx="2">
                  <c:v>4.95</c:v>
                </c:pt>
                <c:pt idx="3">
                  <c:v>5.15</c:v>
                </c:pt>
              </c:numCache>
            </c:numRef>
          </c:xVal>
          <c:yVal>
            <c:numRef>
              <c:f>'STDV(19mm NMAS)'!$BY$44:$BY$47</c:f>
              <c:numCache>
                <c:formatCode>General</c:formatCode>
                <c:ptCount val="4"/>
                <c:pt idx="0">
                  <c:v>10.648079592877004</c:v>
                </c:pt>
                <c:pt idx="1">
                  <c:v>8.064933380709931</c:v>
                </c:pt>
                <c:pt idx="2">
                  <c:v>5.4460459146560112</c:v>
                </c:pt>
                <c:pt idx="3">
                  <c:v>2.3523706248381444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10D-4A70-9200-A83C37D188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7780368"/>
        <c:axId val="747782608"/>
      </c:scatterChart>
      <c:valAx>
        <c:axId val="747780368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R" sz="11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Dielectric Constant (e)</a:t>
                </a:r>
              </a:p>
            </c:rich>
          </c:tx>
          <c:layout>
            <c:manualLayout>
              <c:xMode val="edge"/>
              <c:yMode val="edge"/>
              <c:x val="0.38245487808458872"/>
              <c:y val="0.905667650918635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47782608"/>
        <c:crosses val="autoZero"/>
        <c:crossBetween val="midCat"/>
      </c:valAx>
      <c:valAx>
        <c:axId val="747782608"/>
        <c:scaling>
          <c:orientation val="minMax"/>
          <c:max val="14"/>
          <c:min val="2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s-CR"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CR"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Predicted Air Voids (%)</a:t>
                </a:r>
              </a:p>
            </c:rich>
          </c:tx>
          <c:layout>
            <c:manualLayout>
              <c:xMode val="edge"/>
              <c:yMode val="edge"/>
              <c:x val="2.0680080644487328E-2"/>
              <c:y val="0.113069818105853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s-CR" sz="11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47780368"/>
        <c:crosses val="autoZero"/>
        <c:crossBetween val="midCat"/>
        <c:majorUnit val="2"/>
      </c:valAx>
      <c:spPr>
        <a:noFill/>
        <a:ln>
          <a:solidFill>
            <a:schemeClr val="bg2">
              <a:lumMod val="10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42981542336422"/>
          <c:y val="6.2567796708853277E-2"/>
          <c:w val="0.76802561634205524"/>
          <c:h val="0.7553782776433664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diamond"/>
            <c:size val="4"/>
            <c:spPr>
              <a:solidFill>
                <a:srgbClr val="00B050"/>
              </a:solidFill>
              <a:ln w="0">
                <a:solidFill>
                  <a:srgbClr val="00B050"/>
                </a:solidFill>
              </a:ln>
              <a:effectLst/>
            </c:spPr>
          </c:marker>
          <c:trendline>
            <c:spPr>
              <a:ln w="15875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2.6090521431870295E-2"/>
                  <c:y val="-0.4133030690915084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50" b="0" i="0" u="none" strike="noStrike" kern="1200" baseline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050" baseline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y = -15.012x + 80.099</a:t>
                    </a:r>
                    <a:br>
                      <a:rPr lang="en-US" sz="1050" baseline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</a:br>
                    <a:r>
                      <a:rPr lang="en-US" sz="1050" baseline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R² = 0.9862</a:t>
                    </a:r>
                    <a:endParaRPr lang="en-US" sz="105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'STDV(9.5mm NMAS) '!$CA$43:$CA$46</c:f>
                <c:numCache>
                  <c:formatCode>General</c:formatCode>
                  <c:ptCount val="4"/>
                  <c:pt idx="0">
                    <c:v>0.71918919192467001</c:v>
                  </c:pt>
                  <c:pt idx="1">
                    <c:v>0.49521023250663099</c:v>
                  </c:pt>
                  <c:pt idx="2">
                    <c:v>0.35197412952173668</c:v>
                  </c:pt>
                  <c:pt idx="3">
                    <c:v>0.50072297826251067</c:v>
                  </c:pt>
                </c:numCache>
              </c:numRef>
            </c:plus>
            <c:minus>
              <c:numRef>
                <c:f>'STDV(9.5mm NMAS) '!$CB$43:$CB$46</c:f>
                <c:numCache>
                  <c:formatCode>General</c:formatCode>
                  <c:ptCount val="4"/>
                  <c:pt idx="0">
                    <c:v>0.52424094723522785</c:v>
                  </c:pt>
                  <c:pt idx="1">
                    <c:v>0.34354000507875604</c:v>
                  </c:pt>
                  <c:pt idx="2">
                    <c:v>0.22840765966260701</c:v>
                  </c:pt>
                  <c:pt idx="3">
                    <c:v>0.39673019649730712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'STDV(9.5mm NMAS) '!$BU$43:$BU$46</c:f>
              <c:numCache>
                <c:formatCode>General</c:formatCode>
                <c:ptCount val="4"/>
                <c:pt idx="0">
                  <c:v>4.55</c:v>
                </c:pt>
                <c:pt idx="1">
                  <c:v>4.75</c:v>
                </c:pt>
                <c:pt idx="2">
                  <c:v>4.95</c:v>
                </c:pt>
                <c:pt idx="3">
                  <c:v>5.15</c:v>
                </c:pt>
              </c:numCache>
            </c:numRef>
          </c:xVal>
          <c:yVal>
            <c:numRef>
              <c:f>'STDV(9.5mm NMAS) '!$BW$43:$BW$46</c:f>
              <c:numCache>
                <c:formatCode>General</c:formatCode>
                <c:ptCount val="4"/>
                <c:pt idx="0">
                  <c:v>11.80929776056287</c:v>
                </c:pt>
                <c:pt idx="1">
                  <c:v>8.7996063021575761</c:v>
                </c:pt>
                <c:pt idx="2">
                  <c:v>5.7899148437522845</c:v>
                </c:pt>
                <c:pt idx="3">
                  <c:v>2.7802233853469911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EAD-4CCF-9D88-2B92317DDD19}"/>
            </c:ext>
          </c:extLst>
        </c:ser>
        <c:ser>
          <c:idx val="1"/>
          <c:order val="1"/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'STDV(9.5mm NMAS) '!$BU$43:$BU$46</c:f>
              <c:numCache>
                <c:formatCode>General</c:formatCode>
                <c:ptCount val="4"/>
                <c:pt idx="0">
                  <c:v>4.55</c:v>
                </c:pt>
                <c:pt idx="1">
                  <c:v>4.75</c:v>
                </c:pt>
                <c:pt idx="2">
                  <c:v>4.95</c:v>
                </c:pt>
                <c:pt idx="3">
                  <c:v>5.15</c:v>
                </c:pt>
              </c:numCache>
            </c:numRef>
          </c:xVal>
          <c:yVal>
            <c:numRef>
              <c:f>'STDV(9.5mm NMAS) '!$BY$43:$BY$46</c:f>
              <c:numCache>
                <c:formatCode>General</c:formatCode>
                <c:ptCount val="4"/>
                <c:pt idx="0">
                  <c:v>12.52848695248754</c:v>
                </c:pt>
                <c:pt idx="1">
                  <c:v>9.2948165346642071</c:v>
                </c:pt>
                <c:pt idx="2">
                  <c:v>6.1418889732740212</c:v>
                </c:pt>
                <c:pt idx="3">
                  <c:v>3.2809463636095018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EAD-4CCF-9D88-2B92317DDD19}"/>
            </c:ext>
          </c:extLst>
        </c:ser>
        <c:ser>
          <c:idx val="2"/>
          <c:order val="2"/>
          <c:spPr>
            <a:ln w="63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'STDV(9.5mm NMAS) '!$BU$43:$BU$46</c:f>
              <c:numCache>
                <c:formatCode>General</c:formatCode>
                <c:ptCount val="4"/>
                <c:pt idx="0">
                  <c:v>4.55</c:v>
                </c:pt>
                <c:pt idx="1">
                  <c:v>4.75</c:v>
                </c:pt>
                <c:pt idx="2">
                  <c:v>4.95</c:v>
                </c:pt>
                <c:pt idx="3">
                  <c:v>5.15</c:v>
                </c:pt>
              </c:numCache>
            </c:numRef>
          </c:xVal>
          <c:yVal>
            <c:numRef>
              <c:f>'STDV(9.5mm NMAS) '!$BZ$43:$BZ$46</c:f>
              <c:numCache>
                <c:formatCode>General</c:formatCode>
                <c:ptCount val="4"/>
                <c:pt idx="0">
                  <c:v>11.285056813327643</c:v>
                </c:pt>
                <c:pt idx="1">
                  <c:v>8.4560662970788201</c:v>
                </c:pt>
                <c:pt idx="2">
                  <c:v>5.5615071840896775</c:v>
                </c:pt>
                <c:pt idx="3">
                  <c:v>2.383493188849684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EAD-4CCF-9D88-2B92317DDD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7780368"/>
        <c:axId val="747782608"/>
      </c:scatterChart>
      <c:valAx>
        <c:axId val="747780368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R" sz="11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Dielectric Constant (e)</a:t>
                </a:r>
              </a:p>
            </c:rich>
          </c:tx>
          <c:layout>
            <c:manualLayout>
              <c:xMode val="edge"/>
              <c:yMode val="edge"/>
              <c:x val="0.38245487808458872"/>
              <c:y val="0.905667650918635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47782608"/>
        <c:crosses val="autoZero"/>
        <c:crossBetween val="midCat"/>
      </c:valAx>
      <c:valAx>
        <c:axId val="747782608"/>
        <c:scaling>
          <c:orientation val="minMax"/>
          <c:min val="2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s-CR"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CR"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Predicted Air Voids (%)</a:t>
                </a:r>
              </a:p>
            </c:rich>
          </c:tx>
          <c:layout>
            <c:manualLayout>
              <c:xMode val="edge"/>
              <c:yMode val="edge"/>
              <c:x val="2.0680080644487328E-2"/>
              <c:y val="0.113069818105853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s-CR" sz="11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47780368"/>
        <c:crosses val="autoZero"/>
        <c:crossBetween val="midCat"/>
        <c:majorUnit val="2"/>
      </c:valAx>
      <c:spPr>
        <a:noFill/>
        <a:ln>
          <a:solidFill>
            <a:schemeClr val="bg2">
              <a:lumMod val="10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diamond"/>
            <c:size val="4"/>
            <c:spPr>
              <a:solidFill>
                <a:srgbClr val="00B050"/>
              </a:solidFill>
              <a:ln w="0">
                <a:solidFill>
                  <a:srgbClr val="00B050"/>
                </a:solidFill>
              </a:ln>
              <a:effectLst/>
            </c:spPr>
          </c:marker>
          <c:trendline>
            <c:spPr>
              <a:ln w="15875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9.05040462278624E-2"/>
                  <c:y val="-0.3443582063090977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50" b="0" i="0" u="none" strike="noStrike" kern="1200" baseline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05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y = -14.553x + 77.804</a:t>
                    </a:r>
                    <a:br>
                      <a:rPr lang="en-US" sz="105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</a:br>
                    <a:r>
                      <a:rPr lang="en-US" sz="1050" baseline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R² = 0.9801</a:t>
                    </a:r>
                    <a:endParaRPr lang="en-US" sz="1050" dirty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'9.5mm_Predicted_Airvoids'!$BF$32:$BF$34</c:f>
                <c:numCache>
                  <c:formatCode>General</c:formatCode>
                  <c:ptCount val="3"/>
                  <c:pt idx="0">
                    <c:v>0.49623534175818484</c:v>
                  </c:pt>
                  <c:pt idx="1">
                    <c:v>0.34093221181413913</c:v>
                  </c:pt>
                  <c:pt idx="2">
                    <c:v>0.43279106517656096</c:v>
                  </c:pt>
                </c:numCache>
              </c:numRef>
            </c:plus>
            <c:minus>
              <c:numRef>
                <c:f>'9.5mm_Predicted_Airvoids'!$BG$32:$BG$34</c:f>
                <c:numCache>
                  <c:formatCode>General</c:formatCode>
                  <c:ptCount val="3"/>
                  <c:pt idx="0">
                    <c:v>0.27585410774379149</c:v>
                  </c:pt>
                  <c:pt idx="1">
                    <c:v>0.20483942197651128</c:v>
                  </c:pt>
                  <c:pt idx="2">
                    <c:v>0.37122466788053821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'9.5mm_Predicted_Airvoids'!$AZ$32:$AZ$34</c:f>
              <c:numCache>
                <c:formatCode>General</c:formatCode>
                <c:ptCount val="3"/>
                <c:pt idx="0">
                  <c:v>4.75</c:v>
                </c:pt>
                <c:pt idx="1">
                  <c:v>4.95</c:v>
                </c:pt>
                <c:pt idx="2">
                  <c:v>5.15</c:v>
                </c:pt>
              </c:numCache>
            </c:numRef>
          </c:xVal>
          <c:yVal>
            <c:numRef>
              <c:f>'9.5mm_Predicted_Airvoids'!$BB$32:$BB$34</c:f>
              <c:numCache>
                <c:formatCode>General</c:formatCode>
                <c:ptCount val="3"/>
                <c:pt idx="0">
                  <c:v>8.7043658388126719</c:v>
                </c:pt>
                <c:pt idx="1">
                  <c:v>5.7671805159573593</c:v>
                </c:pt>
                <c:pt idx="2">
                  <c:v>2.8299951931020484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251-4202-A1D6-30B773B2B84A}"/>
            </c:ext>
          </c:extLst>
        </c:ser>
        <c:ser>
          <c:idx val="1"/>
          <c:order val="1"/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'9.5mm_Predicted_Airvoids'!$AZ$32:$AZ$34</c:f>
              <c:numCache>
                <c:formatCode>General</c:formatCode>
                <c:ptCount val="3"/>
                <c:pt idx="0">
                  <c:v>4.75</c:v>
                </c:pt>
                <c:pt idx="1">
                  <c:v>4.95</c:v>
                </c:pt>
                <c:pt idx="2">
                  <c:v>5.15</c:v>
                </c:pt>
              </c:numCache>
            </c:numRef>
          </c:xVal>
          <c:yVal>
            <c:numRef>
              <c:f>'9.5mm_Predicted_Airvoids'!$BD$32:$BD$34</c:f>
              <c:numCache>
                <c:formatCode>General</c:formatCode>
                <c:ptCount val="3"/>
                <c:pt idx="0">
                  <c:v>9.2006011805708567</c:v>
                </c:pt>
                <c:pt idx="1">
                  <c:v>6.1081127277714984</c:v>
                </c:pt>
                <c:pt idx="2">
                  <c:v>3.2627862582786094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251-4202-A1D6-30B773B2B84A}"/>
            </c:ext>
          </c:extLst>
        </c:ser>
        <c:ser>
          <c:idx val="2"/>
          <c:order val="2"/>
          <c:spPr>
            <a:ln w="63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0070C0"/>
              </a:solidFill>
              <a:ln w="9525">
                <a:solidFill>
                  <a:srgbClr val="0070C0">
                    <a:alpha val="99000"/>
                  </a:srgbClr>
                </a:solidFill>
              </a:ln>
              <a:effectLst/>
            </c:spPr>
          </c:marker>
          <c:xVal>
            <c:numRef>
              <c:f>'9.5mm_Predicted_Airvoids'!$AZ$32:$AZ$34</c:f>
              <c:numCache>
                <c:formatCode>General</c:formatCode>
                <c:ptCount val="3"/>
                <c:pt idx="0">
                  <c:v>4.75</c:v>
                </c:pt>
                <c:pt idx="1">
                  <c:v>4.95</c:v>
                </c:pt>
                <c:pt idx="2">
                  <c:v>5.15</c:v>
                </c:pt>
              </c:numCache>
            </c:numRef>
          </c:xVal>
          <c:yVal>
            <c:numRef>
              <c:f>'9.5mm_Predicted_Airvoids'!$BE$32:$BE$34</c:f>
              <c:numCache>
                <c:formatCode>General</c:formatCode>
                <c:ptCount val="3"/>
                <c:pt idx="0">
                  <c:v>8.4285117310688804</c:v>
                </c:pt>
                <c:pt idx="1">
                  <c:v>5.562341093980848</c:v>
                </c:pt>
                <c:pt idx="2">
                  <c:v>2.4587705252215102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251-4202-A1D6-30B773B2B8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7780368"/>
        <c:axId val="747782608"/>
      </c:scatterChart>
      <c:valAx>
        <c:axId val="747780368"/>
        <c:scaling>
          <c:orientation val="minMax"/>
          <c:min val="4.7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R" sz="11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Dielectric Constant (e)</a:t>
                </a:r>
              </a:p>
            </c:rich>
          </c:tx>
          <c:layout>
            <c:manualLayout>
              <c:xMode val="edge"/>
              <c:yMode val="edge"/>
              <c:x val="0.37889371792243809"/>
              <c:y val="0.88843591379885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47782608"/>
        <c:crosses val="autoZero"/>
        <c:crossBetween val="midCat"/>
      </c:valAx>
      <c:valAx>
        <c:axId val="747782608"/>
        <c:scaling>
          <c:orientation val="minMax"/>
          <c:max val="14"/>
          <c:min val="2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s-CR"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CR"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Predicted Air Voids (%)</a:t>
                </a:r>
              </a:p>
            </c:rich>
          </c:tx>
          <c:layout>
            <c:manualLayout>
              <c:xMode val="edge"/>
              <c:yMode val="edge"/>
              <c:x val="2.0680080644487328E-2"/>
              <c:y val="0.113069818105853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s-CR" sz="11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47780368"/>
        <c:crosses val="autoZero"/>
        <c:crossBetween val="midCat"/>
        <c:majorUnit val="2"/>
      </c:valAx>
      <c:spPr>
        <a:noFill/>
        <a:ln>
          <a:solidFill>
            <a:schemeClr val="bg2">
              <a:lumMod val="10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diamond"/>
            <c:size val="4"/>
            <c:spPr>
              <a:solidFill>
                <a:srgbClr val="00B050"/>
              </a:solidFill>
              <a:ln w="0">
                <a:solidFill>
                  <a:srgbClr val="00B050"/>
                </a:solidFill>
              </a:ln>
              <a:effectLst/>
            </c:spPr>
          </c:marker>
          <c:trendline>
            <c:spPr>
              <a:ln w="15875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3.4958389148696214E-2"/>
                  <c:y val="-0.395136067257978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50" b="0" i="0" u="none" strike="noStrike" kern="1200" baseline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050" baseline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y = -13..221x + 71.292</a:t>
                    </a:r>
                    <a:br>
                      <a:rPr lang="en-US" sz="1050" baseline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</a:br>
                    <a:r>
                      <a:rPr lang="en-US" sz="1050" baseline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R² = 0.9721</a:t>
                    </a:r>
                    <a:endParaRPr lang="en-US" sz="105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'19mm_Predicted_Airvoids'!$BF$32:$BF$34</c:f>
                <c:numCache>
                  <c:formatCode>General</c:formatCode>
                  <c:ptCount val="3"/>
                  <c:pt idx="0">
                    <c:v>0.77447336889067131</c:v>
                  </c:pt>
                  <c:pt idx="1">
                    <c:v>0.41349481117907594</c:v>
                  </c:pt>
                  <c:pt idx="2">
                    <c:v>0.37186182077019803</c:v>
                  </c:pt>
                </c:numCache>
              </c:numRef>
            </c:plus>
            <c:minus>
              <c:numRef>
                <c:f>'19mm_Predicted_Airvoids'!$BG$32:$BG$34</c:f>
                <c:numCache>
                  <c:formatCode>General</c:formatCode>
                  <c:ptCount val="3"/>
                  <c:pt idx="0">
                    <c:v>0.44865072327502631</c:v>
                  </c:pt>
                  <c:pt idx="1">
                    <c:v>0.39283444223441855</c:v>
                  </c:pt>
                  <c:pt idx="2">
                    <c:v>0.62656714723987639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'19mm_Predicted_Airvoids'!$AZ$32:$AZ$34</c:f>
              <c:numCache>
                <c:formatCode>General</c:formatCode>
                <c:ptCount val="3"/>
                <c:pt idx="0">
                  <c:v>4.75</c:v>
                </c:pt>
                <c:pt idx="1">
                  <c:v>4.95</c:v>
                </c:pt>
                <c:pt idx="2">
                  <c:v>5.15</c:v>
                </c:pt>
              </c:numCache>
            </c:numRef>
          </c:xVal>
          <c:yVal>
            <c:numRef>
              <c:f>'19mm_Predicted_Airvoids'!$BB$32:$BB$34</c:f>
              <c:numCache>
                <c:formatCode>General</c:formatCode>
                <c:ptCount val="3"/>
                <c:pt idx="0">
                  <c:v>8.5764322708536689</c:v>
                </c:pt>
                <c:pt idx="1">
                  <c:v>5.8599049604659985</c:v>
                </c:pt>
                <c:pt idx="2">
                  <c:v>3.1433776500783295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797-4025-8E50-4F55777184E9}"/>
            </c:ext>
          </c:extLst>
        </c:ser>
        <c:ser>
          <c:idx val="1"/>
          <c:order val="1"/>
          <c:spPr>
            <a:ln w="63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'19mm_Predicted_Airvoids'!$AZ$32:$AZ$34</c:f>
              <c:numCache>
                <c:formatCode>General</c:formatCode>
                <c:ptCount val="3"/>
                <c:pt idx="0">
                  <c:v>4.75</c:v>
                </c:pt>
                <c:pt idx="1">
                  <c:v>4.95</c:v>
                </c:pt>
                <c:pt idx="2">
                  <c:v>5.15</c:v>
                </c:pt>
              </c:numCache>
            </c:numRef>
          </c:xVal>
          <c:yVal>
            <c:numRef>
              <c:f>'19mm_Predicted_Airvoids'!$BD$32:$BD$34</c:f>
              <c:numCache>
                <c:formatCode>General</c:formatCode>
                <c:ptCount val="3"/>
                <c:pt idx="0">
                  <c:v>9.3509056397443402</c:v>
                </c:pt>
                <c:pt idx="1">
                  <c:v>6.2733997716450745</c:v>
                </c:pt>
                <c:pt idx="2">
                  <c:v>3.5152394708485275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797-4025-8E50-4F55777184E9}"/>
            </c:ext>
          </c:extLst>
        </c:ser>
        <c:ser>
          <c:idx val="2"/>
          <c:order val="2"/>
          <c:spPr>
            <a:ln w="63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0070C0"/>
              </a:solidFill>
              <a:ln w="9525">
                <a:solidFill>
                  <a:srgbClr val="0070C0">
                    <a:alpha val="99000"/>
                  </a:srgbClr>
                </a:solidFill>
              </a:ln>
              <a:effectLst/>
            </c:spPr>
          </c:marker>
          <c:xVal>
            <c:numRef>
              <c:f>'19mm_Predicted_Airvoids'!$AZ$32:$AZ$34</c:f>
              <c:numCache>
                <c:formatCode>General</c:formatCode>
                <c:ptCount val="3"/>
                <c:pt idx="0">
                  <c:v>4.75</c:v>
                </c:pt>
                <c:pt idx="1">
                  <c:v>4.95</c:v>
                </c:pt>
                <c:pt idx="2">
                  <c:v>5.15</c:v>
                </c:pt>
              </c:numCache>
            </c:numRef>
          </c:xVal>
          <c:yVal>
            <c:numRef>
              <c:f>'19mm_Predicted_Airvoids'!$BE$32:$BE$34</c:f>
              <c:numCache>
                <c:formatCode>General</c:formatCode>
                <c:ptCount val="3"/>
                <c:pt idx="0">
                  <c:v>8.1277815475786426</c:v>
                </c:pt>
                <c:pt idx="1">
                  <c:v>5.46707051823158</c:v>
                </c:pt>
                <c:pt idx="2">
                  <c:v>2.5168105028384531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797-4025-8E50-4F55777184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7780368"/>
        <c:axId val="747782608"/>
      </c:scatterChart>
      <c:valAx>
        <c:axId val="747780368"/>
        <c:scaling>
          <c:orientation val="minMax"/>
          <c:min val="4.7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R" sz="110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Dielectric Constant (e)</a:t>
                </a:r>
              </a:p>
            </c:rich>
          </c:tx>
          <c:layout>
            <c:manualLayout>
              <c:xMode val="edge"/>
              <c:yMode val="edge"/>
              <c:x val="0.37889354375574846"/>
              <c:y val="0.905667844293617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47782608"/>
        <c:crosses val="autoZero"/>
        <c:crossBetween val="midCat"/>
      </c:valAx>
      <c:valAx>
        <c:axId val="747782608"/>
        <c:scaling>
          <c:orientation val="minMax"/>
          <c:max val="14"/>
          <c:min val="2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s-CR"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CR"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Predicted Air Voids (%)</a:t>
                </a:r>
              </a:p>
            </c:rich>
          </c:tx>
          <c:layout>
            <c:manualLayout>
              <c:xMode val="edge"/>
              <c:yMode val="edge"/>
              <c:x val="2.0680080644487328E-2"/>
              <c:y val="0.113069818105853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s-CR" sz="11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47780368"/>
        <c:crosses val="autoZero"/>
        <c:crossBetween val="midCat"/>
        <c:majorUnit val="2"/>
      </c:valAx>
      <c:spPr>
        <a:noFill/>
        <a:ln>
          <a:solidFill>
            <a:schemeClr val="bg2">
              <a:lumMod val="10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0.25521</cdr:x>
      <cdr:y>0.10625</cdr:y>
    </cdr:from>
    <cdr:to>
      <cdr:x>0.45313</cdr:x>
      <cdr:y>0.21458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700088" y="242887"/>
          <a:ext cx="542925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0.59375</cdr:x>
      <cdr:y>0.59375</cdr:y>
    </cdr:from>
    <cdr:to>
      <cdr:x>0.93229</cdr:x>
      <cdr:y>0.77917</cdr:y>
    </cdr:to>
    <cdr:sp macro="" textlink="">
      <cdr:nvSpPr>
        <cdr:cNvPr id="3" name="Text Box 2"/>
        <cdr:cNvSpPr txBox="1"/>
      </cdr:nvSpPr>
      <cdr:spPr>
        <a:xfrm xmlns:a="http://schemas.openxmlformats.org/drawingml/2006/main">
          <a:off x="1628775" y="1357311"/>
          <a:ext cx="928688" cy="4238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 b="1" i="1">
              <a:latin typeface="Times New Roman" panose="02020603050405020304" pitchFamily="18" charset="0"/>
              <a:cs typeface="Times New Roman" panose="02020603050405020304" pitchFamily="18" charset="0"/>
            </a:rPr>
            <a:t>RMSPE=0%</a:t>
          </a:r>
        </a:p>
        <a:p xmlns:a="http://schemas.openxmlformats.org/drawingml/2006/main">
          <a:r>
            <a:rPr lang="en-US" sz="1000" b="1" i="1">
              <a:latin typeface="Times New Roman" panose="02020603050405020304" pitchFamily="18" charset="0"/>
              <a:cs typeface="Times New Roman" panose="02020603050405020304" pitchFamily="18" charset="0"/>
            </a:rPr>
            <a:t>Score=100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0.60069</cdr:x>
      <cdr:y>0.5743</cdr:y>
    </cdr:from>
    <cdr:to>
      <cdr:x>0.94907</cdr:x>
      <cdr:y>0.75972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1647825" y="1312861"/>
          <a:ext cx="955676" cy="4238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 i="1">
              <a:latin typeface="Times New Roman" panose="02020603050405020304" pitchFamily="18" charset="0"/>
              <a:cs typeface="Times New Roman" panose="02020603050405020304" pitchFamily="18" charset="0"/>
            </a:rPr>
            <a:t>RMSPE=7.2%</a:t>
          </a:r>
        </a:p>
        <a:p xmlns:a="http://schemas.openxmlformats.org/drawingml/2006/main">
          <a:r>
            <a:rPr lang="en-US" sz="1000" b="1" i="1">
              <a:latin typeface="Times New Roman" panose="02020603050405020304" pitchFamily="18" charset="0"/>
              <a:cs typeface="Times New Roman" panose="02020603050405020304" pitchFamily="18" charset="0"/>
            </a:rPr>
            <a:t>Score=92.8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560BF-6609-4E98-8924-95678295C5A9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11494-D886-4E3C-806B-A401FD96C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1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1DC29-1461-4DAF-9322-1B754057F1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34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B43DC-B4F6-4D4C-BEAE-9707359E8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C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05BE47-C94A-45C8-98F6-59550C9D7D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C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2669D-13AE-4453-966D-F14F2E371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6F6-4756-4E31-8FBA-6B49371F3427}" type="datetimeFigureOut">
              <a:rPr lang="es-CR" smtClean="0"/>
              <a:t>30/11/2021</a:t>
            </a:fld>
            <a:endParaRPr lang="es-C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3BF07-37F7-4B6A-9823-6D2C1E77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28B54-1B96-4BA1-B757-DE86334F2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206D-655C-4D5A-A794-DECBD74FD60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6215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A371F-16F4-4008-9B7A-8EC6062AA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0A38D7-86E3-446C-883B-57A922804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AA7F0-EF88-4946-8D69-5C0796EE0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6F6-4756-4E31-8FBA-6B49371F3427}" type="datetimeFigureOut">
              <a:rPr lang="es-CR" smtClean="0"/>
              <a:t>30/11/2021</a:t>
            </a:fld>
            <a:endParaRPr lang="es-C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008AB-1E54-4BE1-B48D-F71B91962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E4C92-83D8-4D59-96BB-C7331C0B7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206D-655C-4D5A-A794-DECBD74FD60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185215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76C9AF-D7AF-4F29-8733-41CF24395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C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2BCFEA-3006-4938-A3DD-9FCB6C10F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C7546-D633-4593-B148-56B7E2F3E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6F6-4756-4E31-8FBA-6B49371F3427}" type="datetimeFigureOut">
              <a:rPr lang="es-CR" smtClean="0"/>
              <a:t>30/11/2021</a:t>
            </a:fld>
            <a:endParaRPr lang="es-C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25FAB-B519-47CE-ABBE-E29247697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47778-E79F-4B19-87AC-0F5C9F38B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206D-655C-4D5A-A794-DECBD74FD60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26420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6EAB5E9-4C8F-1740-A2FC-82111D2A3867}"/>
              </a:ext>
            </a:extLst>
          </p:cNvPr>
          <p:cNvSpPr/>
          <p:nvPr userDrawn="1"/>
        </p:nvSpPr>
        <p:spPr>
          <a:xfrm>
            <a:off x="0" y="2804914"/>
            <a:ext cx="12192000" cy="2461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EE774B-AF19-0040-9F89-0ACCB120196F}"/>
              </a:ext>
            </a:extLst>
          </p:cNvPr>
          <p:cNvCxnSpPr/>
          <p:nvPr userDrawn="1"/>
        </p:nvCxnSpPr>
        <p:spPr>
          <a:xfrm>
            <a:off x="1144073" y="3972330"/>
            <a:ext cx="1752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579BEA-DC1C-1745-98FA-52E58783DAF4}"/>
              </a:ext>
            </a:extLst>
          </p:cNvPr>
          <p:cNvCxnSpPr/>
          <p:nvPr userDrawn="1"/>
        </p:nvCxnSpPr>
        <p:spPr>
          <a:xfrm>
            <a:off x="9289692" y="3972330"/>
            <a:ext cx="1752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41D21D4-A366-F647-8AB6-18D1BD78BF0D}"/>
              </a:ext>
            </a:extLst>
          </p:cNvPr>
          <p:cNvSpPr txBox="1"/>
          <p:nvPr userDrawn="1"/>
        </p:nvSpPr>
        <p:spPr>
          <a:xfrm>
            <a:off x="4324350" y="1633934"/>
            <a:ext cx="3543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436FD4-E0E6-B047-BE5A-277D8BB0A2A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00434"/>
            <a:ext cx="0" cy="10858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3BE5EDE-3653-D641-9747-932D9FBBD6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43" y="5713210"/>
            <a:ext cx="1885458" cy="93072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323C4D48-5DEC-E641-89B3-9A1B5CF3B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5082" y="3035587"/>
            <a:ext cx="5156201" cy="20000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0" spc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9004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DEB1E8-267B-AE45-B113-142DD0938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33" y="501491"/>
            <a:ext cx="3409638" cy="168310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2540509"/>
            <a:ext cx="12192000" cy="238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DD309FF-A9C3-CA4F-8336-99C8CCE2E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2039" y="3071527"/>
            <a:ext cx="10427922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0" spc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999" y="5284025"/>
            <a:ext cx="9144000" cy="93338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2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159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Alternate)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7969DA-3182-544F-9A89-29D57B51BB99}"/>
              </a:ext>
            </a:extLst>
          </p:cNvPr>
          <p:cNvCxnSpPr>
            <a:cxnSpLocks/>
          </p:cNvCxnSpPr>
          <p:nvPr userDrawn="1"/>
        </p:nvCxnSpPr>
        <p:spPr>
          <a:xfrm>
            <a:off x="0" y="5520912"/>
            <a:ext cx="12192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8CD9E2B-A714-BA4C-906F-D6B667560C41}"/>
              </a:ext>
            </a:extLst>
          </p:cNvPr>
          <p:cNvSpPr/>
          <p:nvPr userDrawn="1"/>
        </p:nvSpPr>
        <p:spPr>
          <a:xfrm>
            <a:off x="-8546" y="2826379"/>
            <a:ext cx="11082946" cy="1665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E3B4F296-38C8-6C45-B741-AD93E548D31E}"/>
              </a:ext>
            </a:extLst>
          </p:cNvPr>
          <p:cNvSpPr>
            <a:spLocks/>
          </p:cNvSpPr>
          <p:nvPr userDrawn="1"/>
        </p:nvSpPr>
        <p:spPr>
          <a:xfrm rot="5400000" flipH="1" flipV="1">
            <a:off x="9787810" y="2164143"/>
            <a:ext cx="914400" cy="18288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524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5247 h 10000"/>
              <a:gd name="connsiteX0" fmla="*/ 0 w 10000"/>
              <a:gd name="connsiteY0" fmla="*/ 4506 h 9259"/>
              <a:gd name="connsiteX1" fmla="*/ 10000 w 10000"/>
              <a:gd name="connsiteY1" fmla="*/ 0 h 9259"/>
              <a:gd name="connsiteX2" fmla="*/ 10000 w 10000"/>
              <a:gd name="connsiteY2" fmla="*/ 9259 h 9259"/>
              <a:gd name="connsiteX3" fmla="*/ 0 w 10000"/>
              <a:gd name="connsiteY3" fmla="*/ 9259 h 9259"/>
              <a:gd name="connsiteX4" fmla="*/ 0 w 10000"/>
              <a:gd name="connsiteY4" fmla="*/ 4506 h 9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9259">
                <a:moveTo>
                  <a:pt x="0" y="4506"/>
                </a:moveTo>
                <a:lnTo>
                  <a:pt x="10000" y="0"/>
                </a:lnTo>
                <a:lnTo>
                  <a:pt x="10000" y="9259"/>
                </a:lnTo>
                <a:lnTo>
                  <a:pt x="0" y="9259"/>
                </a:lnTo>
                <a:lnTo>
                  <a:pt x="0" y="4506"/>
                </a:lnTo>
                <a:close/>
              </a:path>
            </a:pathLst>
          </a:custGeom>
          <a:solidFill>
            <a:srgbClr val="F4D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554B6F-9897-6D49-A32A-C554A4C0F2D2}"/>
              </a:ext>
            </a:extLst>
          </p:cNvPr>
          <p:cNvCxnSpPr>
            <a:cxnSpLocks/>
          </p:cNvCxnSpPr>
          <p:nvPr userDrawn="1"/>
        </p:nvCxnSpPr>
        <p:spPr>
          <a:xfrm>
            <a:off x="10438462" y="2385191"/>
            <a:ext cx="847722" cy="8159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A6B936C-C31C-0243-B16C-8BFD2C1286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33" y="501491"/>
            <a:ext cx="3409638" cy="16831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BBCC83D8-3989-2C4D-828E-486AA318BD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332" y="4886092"/>
            <a:ext cx="9144000" cy="93338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32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DF3361C-6014-1C45-ABD2-260C069E6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332" y="2996494"/>
            <a:ext cx="10886629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400" b="0" spc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4821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757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786" y="5932125"/>
            <a:ext cx="1505894" cy="7449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0" y="1232779"/>
            <a:ext cx="12192000" cy="0"/>
          </a:xfrm>
          <a:prstGeom prst="line">
            <a:avLst/>
          </a:prstGeom>
          <a:ln w="50800" cmpd="sng">
            <a:solidFill>
              <a:srgbClr val="F4D31A"/>
            </a:solidFill>
            <a:headEnd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31AFDFB-F382-B042-BD05-15F7529497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877" y="0"/>
            <a:ext cx="10427922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="0" spc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6F16C03-0E5C-9C44-A4A1-9E0A170B7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877" y="1581374"/>
            <a:ext cx="10427922" cy="4595589"/>
          </a:xfrm>
          <a:prstGeom prst="rect">
            <a:avLst/>
          </a:prstGeom>
        </p:spPr>
        <p:txBody>
          <a:bodyPr/>
          <a:lstStyle>
            <a:lvl1pPr marL="571500" indent="-57150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3600" spc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3200" spc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buClr>
                <a:schemeClr val="accent2"/>
              </a:buClr>
              <a:buFont typeface="Arial" panose="020B0604020202020204" pitchFamily="34" charset="0"/>
              <a:buChar char="•"/>
              <a:defRPr sz="2800" spc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Clr>
                <a:schemeClr val="accent4"/>
              </a:buClr>
              <a:buFont typeface="Arial" panose="020B0604020202020204" pitchFamily="34" charset="0"/>
              <a:buChar char="•"/>
              <a:defRPr sz="2400" spc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2400" spc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3C7602D-FA06-D64B-BE1B-96F29A082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1900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CD49FFC8-1718-4D87-B381-2013DB1A3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229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rot="16200000">
            <a:off x="-2966062" y="2966063"/>
            <a:ext cx="6858002" cy="9258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7576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CD49FFC8-1718-4D87-B381-2013DB1A3AB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786" y="5932125"/>
            <a:ext cx="1505894" cy="7449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flipH="1" flipV="1">
            <a:off x="462421" y="-9679"/>
            <a:ext cx="9028" cy="6877358"/>
          </a:xfrm>
          <a:prstGeom prst="line">
            <a:avLst/>
          </a:prstGeom>
          <a:ln w="152400" cmpd="dbl">
            <a:solidFill>
              <a:srgbClr val="F4D31A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925877" y="0"/>
            <a:ext cx="10427922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="0" spc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925877" y="1581374"/>
            <a:ext cx="10427922" cy="4595589"/>
          </a:xfrm>
          <a:prstGeom prst="rect">
            <a:avLst/>
          </a:prstGeom>
        </p:spPr>
        <p:txBody>
          <a:bodyPr/>
          <a:lstStyle>
            <a:lvl1pPr marL="571500" indent="-57150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defRPr sz="3600" spc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3200" spc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buClr>
                <a:schemeClr val="accent2"/>
              </a:buClr>
              <a:buFont typeface="Arial" panose="020B0604020202020204" pitchFamily="34" charset="0"/>
              <a:buChar char="•"/>
              <a:defRPr sz="2800" spc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buClr>
                <a:schemeClr val="accent4"/>
              </a:buClr>
              <a:buFont typeface="Arial" panose="020B0604020202020204" pitchFamily="34" charset="0"/>
              <a:buChar char="•"/>
              <a:defRPr sz="2400" spc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2400" spc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024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6EAB5E9-4C8F-1740-A2FC-82111D2A3867}"/>
              </a:ext>
            </a:extLst>
          </p:cNvPr>
          <p:cNvSpPr/>
          <p:nvPr userDrawn="1"/>
        </p:nvSpPr>
        <p:spPr>
          <a:xfrm>
            <a:off x="0" y="2804914"/>
            <a:ext cx="12192000" cy="2461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EE774B-AF19-0040-9F89-0ACCB120196F}"/>
              </a:ext>
            </a:extLst>
          </p:cNvPr>
          <p:cNvCxnSpPr/>
          <p:nvPr userDrawn="1"/>
        </p:nvCxnSpPr>
        <p:spPr>
          <a:xfrm>
            <a:off x="1144073" y="3972330"/>
            <a:ext cx="1752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579BEA-DC1C-1745-98FA-52E58783DAF4}"/>
              </a:ext>
            </a:extLst>
          </p:cNvPr>
          <p:cNvCxnSpPr/>
          <p:nvPr userDrawn="1"/>
        </p:nvCxnSpPr>
        <p:spPr>
          <a:xfrm>
            <a:off x="9289692" y="3972330"/>
            <a:ext cx="17526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41D21D4-A366-F647-8AB6-18D1BD78BF0D}"/>
              </a:ext>
            </a:extLst>
          </p:cNvPr>
          <p:cNvSpPr txBox="1"/>
          <p:nvPr userDrawn="1"/>
        </p:nvSpPr>
        <p:spPr>
          <a:xfrm>
            <a:off x="4324350" y="1633934"/>
            <a:ext cx="3543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436FD4-E0E6-B047-BE5A-277D8BB0A2A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00434"/>
            <a:ext cx="0" cy="10858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3BE5EDE-3653-D641-9747-932D9FBBD6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43" y="5713210"/>
            <a:ext cx="1885458" cy="93072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323C4D48-5DEC-E641-89B3-9A1B5CF3B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5082" y="3035587"/>
            <a:ext cx="5156201" cy="20000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0" spc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8692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61B4C-1AB7-4CC6-AB0E-D604330E1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81730-D2EA-485E-84BC-5A5DE09BA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37259-7D05-4727-8AD9-C63CF131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6F6-4756-4E31-8FBA-6B49371F3427}" type="datetimeFigureOut">
              <a:rPr lang="es-CR" smtClean="0"/>
              <a:t>30/11/2021</a:t>
            </a:fld>
            <a:endParaRPr lang="es-C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DA63E-14DF-4B06-B28F-981997E49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BA224-F142-46D1-A895-041D11D36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206D-655C-4D5A-A794-DECBD74FD60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821130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204CA-247C-4FC0-88D1-DC52A9531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C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6B630-B0B1-49C7-A5EA-5B1F5D88D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CF30B-B18B-40F5-A907-CA6556776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6F6-4756-4E31-8FBA-6B49371F3427}" type="datetimeFigureOut">
              <a:rPr lang="es-CR" smtClean="0"/>
              <a:t>30/11/2021</a:t>
            </a:fld>
            <a:endParaRPr lang="es-C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73017-113A-4EB3-8E1C-16AB60278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70973-1D22-45C7-9C0C-7D68E843D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206D-655C-4D5A-A794-DECBD74FD60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260378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162BA-74F9-4DE0-91C6-95FEEC77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9CBFC-04E8-429C-A038-3B13957E4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8073E-7DB7-44C2-8FC0-B157B4F6E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C6A816-C550-4C43-9FC0-F5BA16E7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6F6-4756-4E31-8FBA-6B49371F3427}" type="datetimeFigureOut">
              <a:rPr lang="es-CR" smtClean="0"/>
              <a:t>30/11/2021</a:t>
            </a:fld>
            <a:endParaRPr lang="es-C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B26160-625E-4458-AABE-2B5D7A33E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7A4EB-D4A9-4005-9350-CC122FD57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206D-655C-4D5A-A794-DECBD74FD60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351810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1C3A9-F443-4AFB-A4DF-7EA5A4BDD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C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16E4E-22CC-4308-B40A-A4CCC33F9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170D1-7E9B-4771-9B6F-40C3F7308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009EB2-2A64-405B-B55E-218261573C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A582DE-76D3-4DCF-9C5C-106AC2DB59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F11915-03FC-4F75-BB67-94FC624D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6F6-4756-4E31-8FBA-6B49371F3427}" type="datetimeFigureOut">
              <a:rPr lang="es-CR" smtClean="0"/>
              <a:t>30/11/2021</a:t>
            </a:fld>
            <a:endParaRPr lang="es-C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8EF306-599E-4C88-B296-8AE986AEF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2D8FCD-F05E-4C98-8625-F94D895F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206D-655C-4D5A-A794-DECBD74FD60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559195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67D9B-A3D2-4CE5-BBAF-815DB09B8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9F9BB0-1736-4749-9D81-C2669F2F5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6F6-4756-4E31-8FBA-6B49371F3427}" type="datetimeFigureOut">
              <a:rPr lang="es-CR" smtClean="0"/>
              <a:t>30/11/2021</a:t>
            </a:fld>
            <a:endParaRPr lang="es-C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8911AB-8CD0-4E81-8782-0156E5C1E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93FD39-D110-4B24-BA0C-94857694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206D-655C-4D5A-A794-DECBD74FD60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399490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E3CDA2-D9E6-4B49-93CD-5089F42DA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6F6-4756-4E31-8FBA-6B49371F3427}" type="datetimeFigureOut">
              <a:rPr lang="es-CR" smtClean="0"/>
              <a:t>30/11/2021</a:t>
            </a:fld>
            <a:endParaRPr lang="es-C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D26282-3E5F-428B-A572-241808A9E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93140-44DD-4128-814C-3B0156B3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206D-655C-4D5A-A794-DECBD74FD60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78125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0D5C-DE72-453F-B6CE-C92F63F2B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C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C919-5F2E-4C34-97FC-4F0AE308D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C51D65-5028-4DB9-8DC9-4D952C93B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E57A3-2C1A-4570-9C0A-8228D68CF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6F6-4756-4E31-8FBA-6B49371F3427}" type="datetimeFigureOut">
              <a:rPr lang="es-CR" smtClean="0"/>
              <a:t>30/11/2021</a:t>
            </a:fld>
            <a:endParaRPr lang="es-C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DF0B4-46A4-4BAC-BC7A-14A769FF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D4060-0A32-4784-A160-1476D6B4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206D-655C-4D5A-A794-DECBD74FD60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703949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189F3-DEE9-4E0D-B1D5-1BD260481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C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2C4EC6-C007-495A-9364-1F3C05CC6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B6319-D623-4C6E-8A14-769D180F1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B36184-83DB-4FE0-A102-4093F6EF8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6F6-4756-4E31-8FBA-6B49371F3427}" type="datetimeFigureOut">
              <a:rPr lang="es-CR" smtClean="0"/>
              <a:t>30/11/2021</a:t>
            </a:fld>
            <a:endParaRPr lang="es-C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A65EDF-2054-4270-B37B-7CE7E6CB2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0EDFA-5F18-4432-9B8B-196FC8E42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206D-655C-4D5A-A794-DECBD74FD60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421220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0D4621-BF9E-4777-BB74-440D25DFD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C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3BA71-C26E-4A44-A1CE-1B18275FF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0576A-0742-4595-8C4E-0F0D135A9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996F6-4756-4E31-8FBA-6B49371F3427}" type="datetimeFigureOut">
              <a:rPr lang="es-CR" smtClean="0"/>
              <a:t>30/11/2021</a:t>
            </a:fld>
            <a:endParaRPr lang="es-C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70D46-446B-470A-BA63-BC16A2D97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B9E42-C819-4CF4-BFB3-E4AEC27F5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A206D-655C-4D5A-A794-DECBD74FD60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29450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76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9FFC8-1718-4D87-B381-2013DB1A3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21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+mj-lt"/>
        <a:buAutoNum type="arabicPeriod"/>
        <a:defRPr sz="28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defRPr sz="24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defRPr sz="20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3pPr>
      <a:lvl4pPr marL="1714500" indent="-3429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defRPr sz="18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4pPr>
      <a:lvl5pPr marL="2171700" indent="-3429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defRPr sz="18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21" y="2672717"/>
            <a:ext cx="11857917" cy="1520326"/>
          </a:xfrm>
        </p:spPr>
        <p:txBody>
          <a:bodyPr>
            <a:noAutofit/>
          </a:bodyPr>
          <a:lstStyle/>
          <a:p>
            <a:r>
              <a:rPr lang="en-US" sz="4000" dirty="0"/>
              <a:t>Continuous Asphalt Mixture Compaction Assessment using Density Profiling System (DPS)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09426" y="4015908"/>
            <a:ext cx="4613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Fabricio Leiva, PhD, 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Assistant Research Professor</a:t>
            </a:r>
          </a:p>
        </p:txBody>
      </p:sp>
      <p:pic>
        <p:nvPicPr>
          <p:cNvPr id="7" name="Picture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" t="65090" r="-638" b="9772"/>
          <a:stretch/>
        </p:blipFill>
        <p:spPr>
          <a:xfrm>
            <a:off x="1010450" y="4940581"/>
            <a:ext cx="10150869" cy="191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6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58"/>
    </mc:Choice>
    <mc:Fallback xmlns="">
      <p:transition spd="slow" advTm="2455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8519A-45DA-437C-A669-954062D77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23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 profile RMSPE:</a:t>
            </a:r>
            <a:endParaRPr lang="en-US" sz="4800" dirty="0">
              <a:solidFill>
                <a:schemeClr val="accent1"/>
              </a:solidFill>
            </a:endParaRP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6093900F-77FD-413A-A07F-A98A00F80C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6166774"/>
              </p:ext>
            </p:extLst>
          </p:nvPr>
        </p:nvGraphicFramePr>
        <p:xfrm>
          <a:off x="534866" y="1178168"/>
          <a:ext cx="4437184" cy="2699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3984669A-CEFE-466F-AB4B-3CB77F37CA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4753620"/>
              </p:ext>
            </p:extLst>
          </p:nvPr>
        </p:nvGraphicFramePr>
        <p:xfrm>
          <a:off x="6438167" y="1178167"/>
          <a:ext cx="3215054" cy="2699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F92CB015-7020-4DED-8413-77A1B7D6D0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8076525"/>
              </p:ext>
            </p:extLst>
          </p:nvPr>
        </p:nvGraphicFramePr>
        <p:xfrm>
          <a:off x="534866" y="4070839"/>
          <a:ext cx="4437184" cy="2576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2F3DC0C6-6DD8-4F56-A38E-F3049745D2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7112028"/>
              </p:ext>
            </p:extLst>
          </p:nvPr>
        </p:nvGraphicFramePr>
        <p:xfrm>
          <a:off x="6438167" y="4070839"/>
          <a:ext cx="3215054" cy="2576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ight Arrow 2"/>
          <p:cNvSpPr/>
          <p:nvPr/>
        </p:nvSpPr>
        <p:spPr>
          <a:xfrm>
            <a:off x="5229225" y="2390775"/>
            <a:ext cx="962025" cy="3429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255235" y="5358912"/>
            <a:ext cx="962025" cy="3429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49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8519A-45DA-437C-A669-954062D77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63" y="15635"/>
            <a:ext cx="10848181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Pavement Sections (for ME modeling):</a:t>
            </a:r>
            <a:endParaRPr lang="en-US" sz="4800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A3C5DA-036C-4C67-90BE-A1447D39D761}"/>
              </a:ext>
            </a:extLst>
          </p:cNvPr>
          <p:cNvSpPr txBox="1"/>
          <p:nvPr/>
        </p:nvSpPr>
        <p:spPr>
          <a:xfrm>
            <a:off x="912321" y="1225925"/>
            <a:ext cx="8455738" cy="244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pavement section with four layers was considered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 climatic locations were considered</a:t>
            </a:r>
          </a:p>
          <a:p>
            <a:pPr marL="742950" lvl="1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Clarksdale, MS</a:t>
            </a:r>
          </a:p>
          <a:p>
            <a:pPr marL="742950" lvl="1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MnRoad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MN</a:t>
            </a:r>
          </a:p>
          <a:p>
            <a:pPr marL="742950" lvl="1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Seattle, WA</a:t>
            </a:r>
          </a:p>
          <a:p>
            <a:pPr marL="742950" lvl="1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Phoenix, AZ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F15DD0F-DAEF-463B-92C5-5E67143C62D5}"/>
              </a:ext>
            </a:extLst>
          </p:cNvPr>
          <p:cNvGrpSpPr/>
          <p:nvPr/>
        </p:nvGrpSpPr>
        <p:grpSpPr>
          <a:xfrm>
            <a:off x="1560041" y="3790951"/>
            <a:ext cx="1623389" cy="2900013"/>
            <a:chOff x="6790084" y="1685551"/>
            <a:chExt cx="1623389" cy="29000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2E5B4A-BC5B-4A55-AE34-089AD51AF072}"/>
                </a:ext>
              </a:extLst>
            </p:cNvPr>
            <p:cNvSpPr/>
            <p:nvPr/>
          </p:nvSpPr>
          <p:spPr>
            <a:xfrm>
              <a:off x="6790084" y="1699591"/>
              <a:ext cx="1623389" cy="298174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17B78F0-B6CC-40C3-B379-E16BE7CB8644}"/>
                </a:ext>
              </a:extLst>
            </p:cNvPr>
            <p:cNvSpPr/>
            <p:nvPr/>
          </p:nvSpPr>
          <p:spPr>
            <a:xfrm>
              <a:off x="6790084" y="1991137"/>
              <a:ext cx="1623389" cy="470247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813E07-BF4A-4234-901E-CABF22D60DD8}"/>
                </a:ext>
              </a:extLst>
            </p:cNvPr>
            <p:cNvSpPr/>
            <p:nvPr/>
          </p:nvSpPr>
          <p:spPr>
            <a:xfrm>
              <a:off x="6790085" y="2471324"/>
              <a:ext cx="1623388" cy="470247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32FA7A-C0FC-4902-9178-BFBB9D843688}"/>
                </a:ext>
              </a:extLst>
            </p:cNvPr>
            <p:cNvSpPr/>
            <p:nvPr/>
          </p:nvSpPr>
          <p:spPr>
            <a:xfrm>
              <a:off x="6790085" y="2941571"/>
              <a:ext cx="1623388" cy="1643993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26AAC7-3B3A-43E5-8A93-AB4C91DED77E}"/>
                </a:ext>
              </a:extLst>
            </p:cNvPr>
            <p:cNvSpPr txBox="1"/>
            <p:nvPr/>
          </p:nvSpPr>
          <p:spPr>
            <a:xfrm>
              <a:off x="7205868" y="1685551"/>
              <a:ext cx="11380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2.0” AC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6919F5-1CAA-47A0-9120-A4E792B22FFB}"/>
                </a:ext>
              </a:extLst>
            </p:cNvPr>
            <p:cNvSpPr txBox="1"/>
            <p:nvPr/>
          </p:nvSpPr>
          <p:spPr>
            <a:xfrm>
              <a:off x="7205868" y="2052209"/>
              <a:ext cx="9193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6.8” AC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7A3B58-01CE-43B3-A191-7E0408AF8566}"/>
                </a:ext>
              </a:extLst>
            </p:cNvPr>
            <p:cNvSpPr txBox="1"/>
            <p:nvPr/>
          </p:nvSpPr>
          <p:spPr>
            <a:xfrm>
              <a:off x="7106478" y="2548158"/>
              <a:ext cx="1048579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6.0” A-2-4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5A36577-AE36-438E-9256-495BC1D9692A}"/>
                </a:ext>
              </a:extLst>
            </p:cNvPr>
            <p:cNvSpPr txBox="1"/>
            <p:nvPr/>
          </p:nvSpPr>
          <p:spPr>
            <a:xfrm>
              <a:off x="7372348" y="3346696"/>
              <a:ext cx="5864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A-6</a:t>
              </a:r>
            </a:p>
          </p:txBody>
        </p:sp>
      </p:grp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38E42460-4AC4-4332-9316-A369A1523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190" y="2709683"/>
            <a:ext cx="5288738" cy="28958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5007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8519A-45DA-437C-A669-954062D77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63" y="15635"/>
            <a:ext cx="10848181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Score:</a:t>
            </a:r>
            <a:endParaRPr lang="en-US" sz="4800" dirty="0">
              <a:solidFill>
                <a:schemeClr val="accent1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4E31987-6845-4D60-B148-8E3923610A6B}"/>
              </a:ext>
            </a:extLst>
          </p:cNvPr>
          <p:cNvGraphicFramePr>
            <a:graphicFrameLocks noGrp="1"/>
          </p:cNvGraphicFramePr>
          <p:nvPr/>
        </p:nvGraphicFramePr>
        <p:xfrm>
          <a:off x="677011" y="2835361"/>
          <a:ext cx="1622322" cy="2500818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811161">
                  <a:extLst>
                    <a:ext uri="{9D8B030D-6E8A-4147-A177-3AD203B41FA5}">
                      <a16:colId xmlns:a16="http://schemas.microsoft.com/office/drawing/2014/main" val="2902333114"/>
                    </a:ext>
                  </a:extLst>
                </a:gridCol>
                <a:gridCol w="811161">
                  <a:extLst>
                    <a:ext uri="{9D8B030D-6E8A-4147-A177-3AD203B41FA5}">
                      <a16:colId xmlns:a16="http://schemas.microsoft.com/office/drawing/2014/main" val="30528695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1" i="1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1" i="1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8634544"/>
                  </a:ext>
                </a:extLst>
              </a:tr>
              <a:tr h="2465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587726"/>
                  </a:ext>
                </a:extLst>
              </a:tr>
              <a:tr h="2465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740201"/>
                  </a:ext>
                </a:extLst>
              </a:tr>
              <a:tr h="2465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7116341"/>
                  </a:ext>
                </a:extLst>
              </a:tr>
              <a:tr h="2465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787757"/>
                  </a:ext>
                </a:extLst>
              </a:tr>
              <a:tr h="2465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488894"/>
                  </a:ext>
                </a:extLst>
              </a:tr>
              <a:tr h="2465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681231"/>
                  </a:ext>
                </a:extLst>
              </a:tr>
              <a:tr h="2465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225966"/>
                  </a:ext>
                </a:extLst>
              </a:tr>
              <a:tr h="2465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700363"/>
                  </a:ext>
                </a:extLst>
              </a:tr>
              <a:tr h="2465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68405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FC3EB20-C85A-4376-A3E4-2AFAB44C0BCC}"/>
              </a:ext>
            </a:extLst>
          </p:cNvPr>
          <p:cNvSpPr txBox="1"/>
          <p:nvPr/>
        </p:nvSpPr>
        <p:spPr>
          <a:xfrm>
            <a:off x="467032" y="1521821"/>
            <a:ext cx="2123768" cy="90886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Reference Profiles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5E0979-4239-40A4-9F4F-C8F9B2BF8810}"/>
              </a:ext>
            </a:extLst>
          </p:cNvPr>
          <p:cNvSpPr txBox="1"/>
          <p:nvPr/>
        </p:nvSpPr>
        <p:spPr>
          <a:xfrm>
            <a:off x="3330751" y="1521821"/>
            <a:ext cx="2123768" cy="90886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Candidate Profiles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F26A7E0-92C9-4F3C-B1A8-B11431200B59}"/>
              </a:ext>
            </a:extLst>
          </p:cNvPr>
          <p:cNvGraphicFramePr>
            <a:graphicFrameLocks noGrp="1"/>
          </p:cNvGraphicFramePr>
          <p:nvPr/>
        </p:nvGraphicFramePr>
        <p:xfrm>
          <a:off x="3787655" y="2512985"/>
          <a:ext cx="1441692" cy="3268387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720846">
                  <a:extLst>
                    <a:ext uri="{9D8B030D-6E8A-4147-A177-3AD203B41FA5}">
                      <a16:colId xmlns:a16="http://schemas.microsoft.com/office/drawing/2014/main" val="1253676875"/>
                    </a:ext>
                  </a:extLst>
                </a:gridCol>
                <a:gridCol w="720846">
                  <a:extLst>
                    <a:ext uri="{9D8B030D-6E8A-4147-A177-3AD203B41FA5}">
                      <a16:colId xmlns:a16="http://schemas.microsoft.com/office/drawing/2014/main" val="3818872542"/>
                    </a:ext>
                  </a:extLst>
                </a:gridCol>
              </a:tblGrid>
              <a:tr h="292102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1" i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endParaRPr lang="el-GR" sz="1800" b="1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1" i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endParaRPr lang="el-GR" sz="1800" b="1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10189"/>
                  </a:ext>
                </a:extLst>
              </a:tr>
              <a:tr h="2289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813479"/>
                  </a:ext>
                </a:extLst>
              </a:tr>
              <a:tr h="2289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4630644"/>
                  </a:ext>
                </a:extLst>
              </a:tr>
              <a:tr h="2289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6064314"/>
                  </a:ext>
                </a:extLst>
              </a:tr>
              <a:tr h="2289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8739612"/>
                  </a:ext>
                </a:extLst>
              </a:tr>
              <a:tr h="2289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7298166"/>
                  </a:ext>
                </a:extLst>
              </a:tr>
              <a:tr h="2289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086171"/>
                  </a:ext>
                </a:extLst>
              </a:tr>
              <a:tr h="2289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031070"/>
                  </a:ext>
                </a:extLst>
              </a:tr>
              <a:tr h="2289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5901732"/>
                  </a:ext>
                </a:extLst>
              </a:tr>
              <a:tr h="2289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77901"/>
                  </a:ext>
                </a:extLst>
              </a:tr>
              <a:tr h="2289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7148"/>
                  </a:ext>
                </a:extLst>
              </a:tr>
              <a:tr h="2289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699306"/>
                  </a:ext>
                </a:extLst>
              </a:tr>
              <a:tr h="2289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4166739"/>
                  </a:ext>
                </a:extLst>
              </a:tr>
              <a:tr h="2289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783529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7F3DE25F-B5D4-4735-986A-96601631C5A4}"/>
              </a:ext>
            </a:extLst>
          </p:cNvPr>
          <p:cNvSpPr txBox="1"/>
          <p:nvPr/>
        </p:nvSpPr>
        <p:spPr>
          <a:xfrm>
            <a:off x="6060830" y="1718886"/>
            <a:ext cx="565590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Air-void profiles are generated randomly, at every 1 ft. for 400 ft. section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Reference profiles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540 Candidate profiles per reference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Score between reference and each candidate profiles were calculated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CC7352A-A14D-4D9E-8298-486FABB64755}"/>
              </a:ext>
            </a:extLst>
          </p:cNvPr>
          <p:cNvGrpSpPr/>
          <p:nvPr/>
        </p:nvGrpSpPr>
        <p:grpSpPr>
          <a:xfrm>
            <a:off x="2237989" y="2917661"/>
            <a:ext cx="1580872" cy="2823194"/>
            <a:chOff x="2222090" y="2890674"/>
            <a:chExt cx="1580872" cy="282319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63C5A8C-AAE9-4C6E-8176-61B0470F8C81}"/>
                </a:ext>
              </a:extLst>
            </p:cNvPr>
            <p:cNvGrpSpPr/>
            <p:nvPr/>
          </p:nvGrpSpPr>
          <p:grpSpPr>
            <a:xfrm>
              <a:off x="2222090" y="2890674"/>
              <a:ext cx="1580872" cy="2823194"/>
              <a:chOff x="2222090" y="2890674"/>
              <a:chExt cx="1580872" cy="2823194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03C24DA1-C03C-46C1-9A24-65230150437A}"/>
                  </a:ext>
                </a:extLst>
              </p:cNvPr>
              <p:cNvCxnSpPr/>
              <p:nvPr/>
            </p:nvCxnSpPr>
            <p:spPr>
              <a:xfrm flipV="1">
                <a:off x="2222090" y="2890674"/>
                <a:ext cx="1565565" cy="33430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FE539D2B-FD73-4494-82EB-DB19E66BDE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22090" y="3156155"/>
                <a:ext cx="1565565" cy="6882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E9C5134-58C4-4877-A708-F3245F763E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22090" y="3224981"/>
                <a:ext cx="1565565" cy="20401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B3C7E14E-9E44-40C5-9A57-40FC66DD03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0712" y="3224981"/>
                <a:ext cx="1526943" cy="37768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D8449293-6105-4DCB-BBD4-C54D228A80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22090" y="3224981"/>
                <a:ext cx="1565565" cy="62926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B9B8C11E-B67E-45C0-9359-45FBE3FB6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37397" y="3224981"/>
                <a:ext cx="1550258" cy="154947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E948D606-B726-4912-9524-949D445D25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22090" y="3224981"/>
                <a:ext cx="1565565" cy="173047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F96D153F-6F5D-4BBD-872E-CDE6D375D4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0712" y="3224981"/>
                <a:ext cx="1542250" cy="200578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AE879C9F-3E3B-4F16-9432-10CE524444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37397" y="3224981"/>
                <a:ext cx="1550258" cy="219349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0743E4D4-0CDC-4BCB-BB05-AFB57310D8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37397" y="3224981"/>
                <a:ext cx="1550258" cy="248888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43CB28C-06ED-4868-9E46-0E03778BE362}"/>
                </a:ext>
              </a:extLst>
            </p:cNvPr>
            <p:cNvCxnSpPr>
              <a:cxnSpLocks/>
            </p:cNvCxnSpPr>
            <p:nvPr/>
          </p:nvCxnSpPr>
          <p:spPr>
            <a:xfrm>
              <a:off x="2245405" y="3224981"/>
              <a:ext cx="1542250" cy="109138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1A2C6F2-D317-414E-9F6C-FC3F3B7EF8FF}"/>
              </a:ext>
            </a:extLst>
          </p:cNvPr>
          <p:cNvGrpSpPr/>
          <p:nvPr/>
        </p:nvGrpSpPr>
        <p:grpSpPr>
          <a:xfrm>
            <a:off x="2277845" y="2917661"/>
            <a:ext cx="1532123" cy="2815414"/>
            <a:chOff x="2222090" y="2625547"/>
            <a:chExt cx="1532123" cy="2815414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D86FC3F-26F3-4732-88C1-0B8E6E97B312}"/>
                </a:ext>
              </a:extLst>
            </p:cNvPr>
            <p:cNvGrpSpPr/>
            <p:nvPr/>
          </p:nvGrpSpPr>
          <p:grpSpPr>
            <a:xfrm>
              <a:off x="2222090" y="2625547"/>
              <a:ext cx="1532123" cy="2815414"/>
              <a:chOff x="2222090" y="2625547"/>
              <a:chExt cx="1532123" cy="2815414"/>
            </a:xfrm>
          </p:grpSpPr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260C9D9F-2C15-4C9B-A5A8-801DA3E03F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22090" y="2625547"/>
                <a:ext cx="1513987" cy="59943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A2FE6AB9-93DD-4BA3-992D-575EDDA670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22090" y="2853699"/>
                <a:ext cx="1505979" cy="37128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8AAB9675-9A0E-4BFA-9E8F-1203CA30E5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22090" y="3081822"/>
                <a:ext cx="1513987" cy="14315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5F1F0569-4A1F-4FC8-A519-2F3E804FAE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0712" y="3224981"/>
                <a:ext cx="1493501" cy="823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0AA3207C-331B-443A-892F-2611846536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22090" y="3224981"/>
                <a:ext cx="1513987" cy="30696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17082164-6311-4AA8-9892-31A62562D3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37397" y="3224981"/>
                <a:ext cx="1490672" cy="122766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1D5B69A2-97E5-4987-973A-769290A151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22090" y="3224981"/>
                <a:ext cx="1490672" cy="144445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4F04B0C3-A655-4589-87A5-86950B8333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0712" y="3224981"/>
                <a:ext cx="1466422" cy="168622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AC5F682B-02EF-4CB1-A5BA-62C6621505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37397" y="3224981"/>
                <a:ext cx="1489737" cy="195446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DB9FD353-B9BC-4A4D-87FC-165D3EB979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37397" y="3224981"/>
                <a:ext cx="1498680" cy="221598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AACC3309-BB63-4F9A-AD2D-02807D53764F}"/>
                </a:ext>
              </a:extLst>
            </p:cNvPr>
            <p:cNvCxnSpPr>
              <a:cxnSpLocks/>
            </p:cNvCxnSpPr>
            <p:nvPr/>
          </p:nvCxnSpPr>
          <p:spPr>
            <a:xfrm>
              <a:off x="2245405" y="3224981"/>
              <a:ext cx="1463593" cy="774738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416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8519A-45DA-437C-A669-954062D77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23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Agreement Score</a:t>
            </a:r>
            <a:endParaRPr lang="en-US" sz="4800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545" y="1001333"/>
            <a:ext cx="6184356" cy="37171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042" y="5036595"/>
            <a:ext cx="1124536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Accuracy: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agreement of above 92 is required. Therefore, there will be less than 10% error in ME predicted performance in at least 95% of the comparisons used in this study.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Repeatability: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agreement of above 94 is required. Therefore, there will be less than 5% error in ME predicted performance in at least 95% of the comparisons used in this study.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259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8519A-45DA-437C-A669-954062D77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31" y="-95313"/>
            <a:ext cx="10427922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Action Items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131" y="1554870"/>
            <a:ext cx="10427922" cy="4595589"/>
          </a:xfrm>
        </p:spPr>
        <p:txBody>
          <a:bodyPr/>
          <a:lstStyle/>
          <a:p>
            <a:pPr marL="285750" indent="-228600">
              <a:spcAft>
                <a:spcPts val="600"/>
              </a:spcAft>
            </a:pPr>
            <a:r>
              <a:rPr lang="en-US" sz="2800" dirty="0"/>
              <a:t>Field verification of the proposes scores (Sections E5 and E6 at the test track with air voids ranging from 6 to 12%)</a:t>
            </a:r>
          </a:p>
          <a:p>
            <a:pPr marL="742950" lvl="1" indent="-228600">
              <a:spcAft>
                <a:spcPts val="600"/>
              </a:spcAft>
            </a:pPr>
            <a:r>
              <a:rPr lang="en-US" sz="2800" dirty="0"/>
              <a:t>Reference profile comes from Non-Nuclear Gauge (core corrected)</a:t>
            </a:r>
          </a:p>
          <a:p>
            <a:pPr marL="285750" indent="-228600">
              <a:spcAft>
                <a:spcPts val="600"/>
              </a:spcAft>
            </a:pPr>
            <a:r>
              <a:rPr lang="en-US" sz="2800" dirty="0"/>
              <a:t>Development of Excel application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AD0C7A-52B2-477E-AE1E-08A6DB8A444B}"/>
              </a:ext>
            </a:extLst>
          </p:cNvPr>
          <p:cNvSpPr txBox="1"/>
          <p:nvPr/>
        </p:nvSpPr>
        <p:spPr>
          <a:xfrm>
            <a:off x="148213" y="2283621"/>
            <a:ext cx="11501595" cy="4067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4F1B8-CF30-453E-A0F0-990C31D86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099" y="3208459"/>
            <a:ext cx="4706094" cy="35178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14" y="4025358"/>
            <a:ext cx="6408558" cy="250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48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34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151FB39-0D16-484C-B36C-ECD77FD9A1FF}"/>
              </a:ext>
            </a:extLst>
          </p:cNvPr>
          <p:cNvPicPr/>
          <p:nvPr/>
        </p:nvPicPr>
        <p:blipFill rotWithShape="1">
          <a:blip r:embed="rId2"/>
          <a:srcRect l="5102" r="34949"/>
          <a:stretch/>
        </p:blipFill>
        <p:spPr bwMode="auto"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 useBgFill="1">
        <p:nvSpPr>
          <p:cNvPr id="45" name="Freeform: Shape 36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6" name="Freeform: Shape 38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718D2-B6D1-424B-BE48-52AB846EA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06" y="583788"/>
            <a:ext cx="4992624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Precision and Bias Statement</a:t>
            </a:r>
          </a:p>
        </p:txBody>
      </p:sp>
      <p:sp>
        <p:nvSpPr>
          <p:cNvPr id="47" name="Rectangle 40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5A4A69-FF06-4C61-BB88-184458490661}"/>
              </a:ext>
            </a:extLst>
          </p:cNvPr>
          <p:cNvSpPr/>
          <p:nvPr/>
        </p:nvSpPr>
        <p:spPr>
          <a:xfrm>
            <a:off x="3810" y="2321516"/>
            <a:ext cx="5240020" cy="34023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Asphalt Concrete (AC) Pucks: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Two mixtures: </a:t>
            </a:r>
            <a:r>
              <a:rPr lang="en-US" sz="2000" i="1" dirty="0"/>
              <a:t>9.5 &amp; 19 mm NMAS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Four air void levels: 3, 6, 9, 12%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Three replicates per air void level</a:t>
            </a:r>
          </a:p>
          <a:p>
            <a:pPr marL="285750" indent="-2286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DSP testing was conducted on each puck with: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Six different sensors (195, 206, 207, </a:t>
            </a:r>
            <a:r>
              <a:rPr lang="en-US" sz="2000" dirty="0">
                <a:solidFill>
                  <a:srgbClr val="FF0000"/>
                </a:solidFill>
              </a:rPr>
              <a:t>268, 271, 273</a:t>
            </a:r>
            <a:r>
              <a:rPr lang="en-US" sz="2000" dirty="0"/>
              <a:t>) + three operators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At three different positions (centered, 90° rotated, flipped over)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Field Testing: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17 Test track sections (8 for statements)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715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90810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C452FC-10D6-4749-A89C-29C0578B9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21512"/>
            <a:ext cx="10515600" cy="1010652"/>
          </a:xfrm>
          <a:prstGeom prst="rect">
            <a:avLst/>
          </a:prstGeom>
        </p:spPr>
      </p:pic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0A4C3324-F266-459B-9B71-D74759408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607" y="1995960"/>
            <a:ext cx="7675108" cy="462464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AF0ED89-A974-4A9A-AC13-656B1ED5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384" y="-32624"/>
            <a:ext cx="10848181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DPS Lab Calibration Results: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1026" name="33EB4395-CE84-4DDD-9126-C6FB12F46982" descr="33EB4395-CE84-4DDD-9126-C6FB12F46982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48" y="2886300"/>
            <a:ext cx="3930584" cy="29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527538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9.5mm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1629" y="527538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19.0mm</a:t>
            </a:r>
          </a:p>
        </p:txBody>
      </p:sp>
    </p:spTree>
    <p:extLst>
      <p:ext uri="{BB962C8B-B14F-4D97-AF65-F5344CB8AC3E}">
        <p14:creationId xmlns:p14="http://schemas.microsoft.com/office/powerpoint/2010/main" val="4121713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4FE9D10-3181-4244-A696-3903C362DCB8}"/>
              </a:ext>
            </a:extLst>
          </p:cNvPr>
          <p:cNvGrpSpPr/>
          <p:nvPr/>
        </p:nvGrpSpPr>
        <p:grpSpPr>
          <a:xfrm>
            <a:off x="616560" y="3906745"/>
            <a:ext cx="4060328" cy="2209802"/>
            <a:chOff x="7529356" y="3796781"/>
            <a:chExt cx="4060328" cy="2209802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23959E30-1459-4607-8CD4-5344AA074D1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34442321"/>
                </p:ext>
              </p:extLst>
            </p:nvPr>
          </p:nvGraphicFramePr>
          <p:xfrm>
            <a:off x="8023524" y="3796781"/>
            <a:ext cx="3566160" cy="22098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A003A0-CFB9-468D-8B54-601633B64EC4}"/>
                </a:ext>
              </a:extLst>
            </p:cNvPr>
            <p:cNvSpPr txBox="1"/>
            <p:nvPr/>
          </p:nvSpPr>
          <p:spPr>
            <a:xfrm rot="16200000">
              <a:off x="6593733" y="4732404"/>
              <a:ext cx="2209800" cy="33855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19mm NMAS Mixture </a:t>
              </a:r>
              <a:endParaRPr lang="es-CR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3E057BD-E15B-44D6-A8F5-29B8AD922C3B}"/>
              </a:ext>
            </a:extLst>
          </p:cNvPr>
          <p:cNvGrpSpPr/>
          <p:nvPr/>
        </p:nvGrpSpPr>
        <p:grpSpPr>
          <a:xfrm>
            <a:off x="616561" y="1073277"/>
            <a:ext cx="4060331" cy="2232778"/>
            <a:chOff x="7529357" y="1196222"/>
            <a:chExt cx="4060331" cy="2232778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4359245C-08AD-48D7-8C73-1F9F2D040DA1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8023527" y="1196222"/>
            <a:ext cx="3566161" cy="22327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EC9A54E-94CB-4FCD-8199-714734F288D3}"/>
                </a:ext>
              </a:extLst>
            </p:cNvPr>
            <p:cNvSpPr txBox="1"/>
            <p:nvPr/>
          </p:nvSpPr>
          <p:spPr>
            <a:xfrm rot="16200000">
              <a:off x="6593734" y="2154823"/>
              <a:ext cx="2209800" cy="33855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9.5mm NMAS Mixture </a:t>
              </a:r>
              <a:endParaRPr lang="es-CR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570A7F-0B95-4120-A6DD-63AF3E46BDE9}"/>
              </a:ext>
            </a:extLst>
          </p:cNvPr>
          <p:cNvGrpSpPr/>
          <p:nvPr/>
        </p:nvGrpSpPr>
        <p:grpSpPr>
          <a:xfrm>
            <a:off x="1323479" y="6316435"/>
            <a:ext cx="3140659" cy="253916"/>
            <a:chOff x="8023526" y="6372434"/>
            <a:chExt cx="3140659" cy="25391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B49B7D-254D-4D43-AF27-F8D1F7818A58}"/>
                </a:ext>
              </a:extLst>
            </p:cNvPr>
            <p:cNvSpPr txBox="1"/>
            <p:nvPr/>
          </p:nvSpPr>
          <p:spPr>
            <a:xfrm>
              <a:off x="8250864" y="6372434"/>
              <a:ext cx="291332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Average              Lower Limit           Upper Limit </a:t>
              </a:r>
              <a:endParaRPr lang="es-CR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6B50B46-0D1D-47D5-AAF6-BA9B86036FA2}"/>
                </a:ext>
              </a:extLst>
            </p:cNvPr>
            <p:cNvCxnSpPr/>
            <p:nvPr/>
          </p:nvCxnSpPr>
          <p:spPr>
            <a:xfrm>
              <a:off x="8973879" y="6496493"/>
              <a:ext cx="27644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655F996-4220-4AC2-9A87-9206D82C1504}"/>
                </a:ext>
              </a:extLst>
            </p:cNvPr>
            <p:cNvCxnSpPr/>
            <p:nvPr/>
          </p:nvCxnSpPr>
          <p:spPr>
            <a:xfrm>
              <a:off x="10061944" y="6496493"/>
              <a:ext cx="276447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ECCC033-52CA-4545-AF75-D7B1287DC260}"/>
                </a:ext>
              </a:extLst>
            </p:cNvPr>
            <p:cNvCxnSpPr/>
            <p:nvPr/>
          </p:nvCxnSpPr>
          <p:spPr>
            <a:xfrm>
              <a:off x="8023526" y="6510670"/>
              <a:ext cx="276447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7200500-8E91-4512-839C-8F4EDB523ED1}"/>
              </a:ext>
            </a:extLst>
          </p:cNvPr>
          <p:cNvCxnSpPr>
            <a:cxnSpLocks/>
          </p:cNvCxnSpPr>
          <p:nvPr/>
        </p:nvCxnSpPr>
        <p:spPr>
          <a:xfrm>
            <a:off x="3028964" y="4495969"/>
            <a:ext cx="9144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C7DA8A-D92F-4792-8B4E-72DB06BA519B}"/>
              </a:ext>
            </a:extLst>
          </p:cNvPr>
          <p:cNvCxnSpPr>
            <a:cxnSpLocks/>
          </p:cNvCxnSpPr>
          <p:nvPr/>
        </p:nvCxnSpPr>
        <p:spPr>
          <a:xfrm>
            <a:off x="2937524" y="1741578"/>
            <a:ext cx="9144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0E22922-BCEE-4846-9BF2-A14E78AF8113}"/>
              </a:ext>
            </a:extLst>
          </p:cNvPr>
          <p:cNvSpPr txBox="1"/>
          <p:nvPr/>
        </p:nvSpPr>
        <p:spPr>
          <a:xfrm>
            <a:off x="5227184" y="3068320"/>
            <a:ext cx="20738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 all possible equations from different point combinations</a:t>
            </a:r>
            <a:endParaRPr lang="es-C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B981F4-B5B3-467C-940E-5F04395912B8}"/>
              </a:ext>
            </a:extLst>
          </p:cNvPr>
          <p:cNvSpPr txBox="1"/>
          <p:nvPr/>
        </p:nvSpPr>
        <p:spPr>
          <a:xfrm>
            <a:off x="3013152" y="239729"/>
            <a:ext cx="6593457" cy="400110"/>
          </a:xfrm>
          <a:prstGeom prst="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Process for Correlation Models</a:t>
            </a:r>
            <a:endParaRPr lang="es-C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A003A0-CFB9-468D-8B54-601633B64EC4}"/>
              </a:ext>
            </a:extLst>
          </p:cNvPr>
          <p:cNvSpPr txBox="1"/>
          <p:nvPr/>
        </p:nvSpPr>
        <p:spPr>
          <a:xfrm rot="16200000">
            <a:off x="7013713" y="4858601"/>
            <a:ext cx="220980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19mm NMAS Mixture </a:t>
            </a:r>
            <a:endParaRPr lang="es-C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C9A54E-94CB-4FCD-8199-714734F288D3}"/>
              </a:ext>
            </a:extLst>
          </p:cNvPr>
          <p:cNvSpPr txBox="1"/>
          <p:nvPr/>
        </p:nvSpPr>
        <p:spPr>
          <a:xfrm rot="16200000">
            <a:off x="7013713" y="2035081"/>
            <a:ext cx="220980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9.5mm NMAS Mixture </a:t>
            </a:r>
            <a:endParaRPr lang="es-C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570A7F-0B95-4120-A6DD-63AF3E46BDE9}"/>
              </a:ext>
            </a:extLst>
          </p:cNvPr>
          <p:cNvGrpSpPr/>
          <p:nvPr/>
        </p:nvGrpSpPr>
        <p:grpSpPr>
          <a:xfrm>
            <a:off x="8656256" y="6307643"/>
            <a:ext cx="3140659" cy="253916"/>
            <a:chOff x="8023526" y="6372434"/>
            <a:chExt cx="3140659" cy="25391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B49B7D-254D-4D43-AF27-F8D1F7818A58}"/>
                </a:ext>
              </a:extLst>
            </p:cNvPr>
            <p:cNvSpPr txBox="1"/>
            <p:nvPr/>
          </p:nvSpPr>
          <p:spPr>
            <a:xfrm>
              <a:off x="8250864" y="6372434"/>
              <a:ext cx="291332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Average              Lower Limit           Upper Limit </a:t>
              </a:r>
              <a:endParaRPr lang="es-CR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6B50B46-0D1D-47D5-AAF6-BA9B86036FA2}"/>
                </a:ext>
              </a:extLst>
            </p:cNvPr>
            <p:cNvCxnSpPr/>
            <p:nvPr/>
          </p:nvCxnSpPr>
          <p:spPr>
            <a:xfrm>
              <a:off x="8973879" y="6496493"/>
              <a:ext cx="27644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655F996-4220-4AC2-9A87-9206D82C1504}"/>
                </a:ext>
              </a:extLst>
            </p:cNvPr>
            <p:cNvCxnSpPr/>
            <p:nvPr/>
          </p:nvCxnSpPr>
          <p:spPr>
            <a:xfrm>
              <a:off x="10061944" y="6496493"/>
              <a:ext cx="276447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ECCC033-52CA-4545-AF75-D7B1287DC260}"/>
                </a:ext>
              </a:extLst>
            </p:cNvPr>
            <p:cNvCxnSpPr/>
            <p:nvPr/>
          </p:nvCxnSpPr>
          <p:spPr>
            <a:xfrm>
              <a:off x="8023526" y="6510670"/>
              <a:ext cx="276447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6BF60DE7-1E27-4B23-8C41-94D895CCD5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2046920"/>
              </p:ext>
            </p:extLst>
          </p:nvPr>
        </p:nvGraphicFramePr>
        <p:xfrm>
          <a:off x="8388030" y="1098197"/>
          <a:ext cx="3566161" cy="2211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7EA5C93F-DDC5-4321-A651-2A59CA1EBD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4444461"/>
              </p:ext>
            </p:extLst>
          </p:nvPr>
        </p:nvGraphicFramePr>
        <p:xfrm>
          <a:off x="8388031" y="3907078"/>
          <a:ext cx="3566160" cy="2218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656256" y="3397178"/>
            <a:ext cx="2745169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3 AV Levels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21224" y="3421734"/>
            <a:ext cx="2745169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4 AV Levels</a:t>
            </a:r>
          </a:p>
        </p:txBody>
      </p:sp>
    </p:spTree>
    <p:extLst>
      <p:ext uri="{BB962C8B-B14F-4D97-AF65-F5344CB8AC3E}">
        <p14:creationId xmlns:p14="http://schemas.microsoft.com/office/powerpoint/2010/main" val="409355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3" grpId="0" animBg="1"/>
      <p:bldP spid="27" grpId="0" animBg="1"/>
      <p:bldGraphic spid="36" grpId="0">
        <p:bldAsOne/>
      </p:bldGraphic>
      <p:bldGraphic spid="37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DAC9CF-059C-4A15-ACD3-5C649A0647E5}"/>
              </a:ext>
            </a:extLst>
          </p:cNvPr>
          <p:cNvSpPr txBox="1"/>
          <p:nvPr/>
        </p:nvSpPr>
        <p:spPr>
          <a:xfrm>
            <a:off x="1178942" y="407478"/>
            <a:ext cx="9834115" cy="646331"/>
          </a:xfrm>
          <a:prstGeom prst="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CR"/>
            </a:defPPr>
            <a:lvl1pPr algn="ctr"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3600" dirty="0"/>
              <a:t>Assessment of Agreement and Concordance </a:t>
            </a:r>
            <a:endParaRPr lang="es-CR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CED076-37B1-4DD6-954C-502D0F9E6643}"/>
              </a:ext>
            </a:extLst>
          </p:cNvPr>
          <p:cNvSpPr txBox="1"/>
          <p:nvPr/>
        </p:nvSpPr>
        <p:spPr>
          <a:xfrm>
            <a:off x="215153" y="6392159"/>
            <a:ext cx="117616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Lin,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Hedayat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Sinha, B. Yang, M. (2002).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Methods in Assessing Agreement Models, Issues, and Tools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Journal of the American Statistical Association.  </a:t>
            </a:r>
            <a:endParaRPr lang="es-C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2EE8C0-4A4E-4F7D-B8D3-B0DE725FC89A}"/>
              </a:ext>
            </a:extLst>
          </p:cNvPr>
          <p:cNvSpPr txBox="1"/>
          <p:nvPr/>
        </p:nvSpPr>
        <p:spPr>
          <a:xfrm>
            <a:off x="892258" y="1565581"/>
            <a:ext cx="818708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Concordance Correlation Coefficient (CCC): </a:t>
            </a:r>
          </a:p>
          <a:p>
            <a:pPr marL="742950" lvl="1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Measures the agreement along the identity line.</a:t>
            </a:r>
          </a:p>
          <a:p>
            <a:pPr marL="742950" lvl="1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 of precision by accuracy.</a:t>
            </a:r>
          </a:p>
          <a:p>
            <a:pPr marL="742950" lvl="1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more of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2.5%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should be accepted for instruments comparison. [1]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95E95D-571B-48B1-A72D-00A5944BF06C}"/>
              </a:ext>
            </a:extLst>
          </p:cNvPr>
          <p:cNvSpPr txBox="1"/>
          <p:nvPr/>
        </p:nvSpPr>
        <p:spPr>
          <a:xfrm>
            <a:off x="768519" y="3250578"/>
            <a:ext cx="8310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Deviation Index (TDI): </a:t>
            </a:r>
          </a:p>
          <a:p>
            <a:pPr marL="742950" lvl="1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Allowable boundary between paired measurements.</a:t>
            </a:r>
          </a:p>
          <a:p>
            <a:pPr marL="742950" lvl="1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Defined on terms of dielectric as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B7ED5E-ACCD-4FB7-A728-18254BE0B4C5}"/>
              </a:ext>
            </a:extLst>
          </p:cNvPr>
          <p:cNvSpPr txBox="1"/>
          <p:nvPr/>
        </p:nvSpPr>
        <p:spPr>
          <a:xfrm>
            <a:off x="768518" y="4581633"/>
            <a:ext cx="99383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Coverage Probability (CP):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Proportion of paired observations that fall into the allowable deviation (TDI).</a:t>
            </a:r>
          </a:p>
          <a:p>
            <a:pPr marL="742950" lvl="1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Minimum coverage probability of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90%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instruments comparison. [1]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0BDC50-4650-4356-94FB-4A21FA602A16}"/>
              </a:ext>
            </a:extLst>
          </p:cNvPr>
          <p:cNvGrpSpPr/>
          <p:nvPr/>
        </p:nvGrpSpPr>
        <p:grpSpPr>
          <a:xfrm>
            <a:off x="9398099" y="1353736"/>
            <a:ext cx="2416237" cy="2195715"/>
            <a:chOff x="9398099" y="1353736"/>
            <a:chExt cx="2416237" cy="21957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77E425-D6B2-4496-B18C-F1F66F81D5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19" b="8802"/>
            <a:stretch/>
          </p:blipFill>
          <p:spPr>
            <a:xfrm>
              <a:off x="9599354" y="1353736"/>
              <a:ext cx="2214982" cy="189684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B9E6EA2-612B-4440-91D3-8302A69ED00F}"/>
                </a:ext>
              </a:extLst>
            </p:cNvPr>
            <p:cNvSpPr txBox="1"/>
            <p:nvPr/>
          </p:nvSpPr>
          <p:spPr>
            <a:xfrm>
              <a:off x="9976684" y="3272452"/>
              <a:ext cx="15055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Instrument 1</a:t>
              </a:r>
              <a:endParaRPr lang="es-CR" sz="1200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4586B7-D849-4F61-9894-6D804DA2D8E9}"/>
                </a:ext>
              </a:extLst>
            </p:cNvPr>
            <p:cNvSpPr txBox="1"/>
            <p:nvPr/>
          </p:nvSpPr>
          <p:spPr>
            <a:xfrm rot="16200000">
              <a:off x="8783835" y="2105479"/>
              <a:ext cx="15055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Instrument 2</a:t>
              </a:r>
              <a:endParaRPr lang="es-CR" sz="1200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6DC99B-4746-428D-AFF8-B59538F0CA17}"/>
              </a:ext>
            </a:extLst>
          </p:cNvPr>
          <p:cNvGrpSpPr/>
          <p:nvPr/>
        </p:nvGrpSpPr>
        <p:grpSpPr>
          <a:xfrm>
            <a:off x="9536598" y="4022384"/>
            <a:ext cx="2416237" cy="2195715"/>
            <a:chOff x="9398099" y="1353736"/>
            <a:chExt cx="2416237" cy="21957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060F38A-406D-408E-99AD-834B7DBD2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19" b="8802"/>
            <a:stretch/>
          </p:blipFill>
          <p:spPr>
            <a:xfrm>
              <a:off x="9599354" y="1353736"/>
              <a:ext cx="2214982" cy="189684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D2B18D-71E9-4522-96D5-425B6EAF6A63}"/>
                </a:ext>
              </a:extLst>
            </p:cNvPr>
            <p:cNvSpPr txBox="1"/>
            <p:nvPr/>
          </p:nvSpPr>
          <p:spPr>
            <a:xfrm>
              <a:off x="9976684" y="3272452"/>
              <a:ext cx="15055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Instrument 1</a:t>
              </a:r>
              <a:endParaRPr lang="es-CR" sz="1200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3676839-0968-4382-8692-85D92ECEA29B}"/>
                </a:ext>
              </a:extLst>
            </p:cNvPr>
            <p:cNvSpPr txBox="1"/>
            <p:nvPr/>
          </p:nvSpPr>
          <p:spPr>
            <a:xfrm rot="16200000">
              <a:off x="8783835" y="2105479"/>
              <a:ext cx="15055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Instrument 2</a:t>
              </a:r>
              <a:endParaRPr lang="es-CR" sz="1200" b="1" dirty="0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44FD1C16-2AF7-4203-A7CF-FED09FE030B4}"/>
              </a:ext>
            </a:extLst>
          </p:cNvPr>
          <p:cNvSpPr/>
          <p:nvPr/>
        </p:nvSpPr>
        <p:spPr>
          <a:xfrm rot="19133003">
            <a:off x="10185534" y="4699089"/>
            <a:ext cx="1445133" cy="577040"/>
          </a:xfrm>
          <a:prstGeom prst="ellipse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3BA6DB-015A-41E5-8D33-C0CC0446A08E}"/>
              </a:ext>
            </a:extLst>
          </p:cNvPr>
          <p:cNvSpPr/>
          <p:nvPr/>
        </p:nvSpPr>
        <p:spPr>
          <a:xfrm>
            <a:off x="10414213" y="4295090"/>
            <a:ext cx="5068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CP</a:t>
            </a:r>
          </a:p>
        </p:txBody>
      </p:sp>
    </p:spTree>
    <p:extLst>
      <p:ext uri="{BB962C8B-B14F-4D97-AF65-F5344CB8AC3E}">
        <p14:creationId xmlns:p14="http://schemas.microsoft.com/office/powerpoint/2010/main" val="3059975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4B57DA8-E957-465A-A3A5-FCABF40FF9EF}"/>
              </a:ext>
            </a:extLst>
          </p:cNvPr>
          <p:cNvGrpSpPr/>
          <p:nvPr/>
        </p:nvGrpSpPr>
        <p:grpSpPr>
          <a:xfrm>
            <a:off x="726137" y="3426705"/>
            <a:ext cx="10819206" cy="261610"/>
            <a:chOff x="636140" y="3920691"/>
            <a:chExt cx="10819206" cy="2616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6E8A83A-D3AE-470E-AF5A-88AB5DDE2713}"/>
                </a:ext>
              </a:extLst>
            </p:cNvPr>
            <p:cNvSpPr txBox="1"/>
            <p:nvPr/>
          </p:nvSpPr>
          <p:spPr>
            <a:xfrm>
              <a:off x="636140" y="3920691"/>
              <a:ext cx="2796538" cy="2616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Sensor 207 and Sensor 206 Readings</a:t>
              </a:r>
              <a:endParaRPr lang="es-CR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FB1DFA-330D-4BFF-8CC7-644E7ADB6220}"/>
                </a:ext>
              </a:extLst>
            </p:cNvPr>
            <p:cNvSpPr txBox="1"/>
            <p:nvPr/>
          </p:nvSpPr>
          <p:spPr>
            <a:xfrm>
              <a:off x="4647474" y="3920691"/>
              <a:ext cx="2796538" cy="2616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Sensor 195 and Sensor 206 Readings</a:t>
              </a:r>
              <a:endParaRPr lang="es-CR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3B3362-D302-4389-B87A-F129D73B1F1D}"/>
                </a:ext>
              </a:extLst>
            </p:cNvPr>
            <p:cNvSpPr txBox="1"/>
            <p:nvPr/>
          </p:nvSpPr>
          <p:spPr>
            <a:xfrm>
              <a:off x="8658808" y="3920691"/>
              <a:ext cx="2796538" cy="2616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Sensor 195 and Sensor 207 Readings</a:t>
              </a:r>
              <a:endParaRPr lang="es-CR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420B761-947B-4C70-A91A-47AB9ED7CBA4}"/>
              </a:ext>
            </a:extLst>
          </p:cNvPr>
          <p:cNvSpPr txBox="1"/>
          <p:nvPr/>
        </p:nvSpPr>
        <p:spPr>
          <a:xfrm>
            <a:off x="2034114" y="307539"/>
            <a:ext cx="8123772" cy="523220"/>
          </a:xfrm>
          <a:prstGeom prst="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CR"/>
            </a:defPPr>
            <a:lvl1pPr algn="ctr"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2800" dirty="0"/>
              <a:t>Assessment of Agreement and Concordance </a:t>
            </a:r>
            <a:endParaRPr lang="es-CR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00D620-3FFD-4876-BE12-4F5311C22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784" y="3817849"/>
            <a:ext cx="3671913" cy="2305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331A56-23F6-4820-A8FE-500B7BB5A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118" y="3798083"/>
            <a:ext cx="3671913" cy="23050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91B042-8278-4D9A-8F6D-F67053B9F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50" y="3817849"/>
            <a:ext cx="3671913" cy="230500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5CCBF47-A489-46A8-96F9-7F8D2DB32A6C}"/>
              </a:ext>
            </a:extLst>
          </p:cNvPr>
          <p:cNvGrpSpPr/>
          <p:nvPr/>
        </p:nvGrpSpPr>
        <p:grpSpPr>
          <a:xfrm>
            <a:off x="4364212" y="6396006"/>
            <a:ext cx="3607485" cy="253916"/>
            <a:chOff x="4364212" y="6396006"/>
            <a:chExt cx="3607485" cy="25391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00D941-F4EC-4BD4-81C0-3116B89B53E6}"/>
                </a:ext>
              </a:extLst>
            </p:cNvPr>
            <p:cNvSpPr txBox="1"/>
            <p:nvPr/>
          </p:nvSpPr>
          <p:spPr>
            <a:xfrm>
              <a:off x="4364212" y="6396006"/>
              <a:ext cx="360748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Trial Mixture              9.5 mm Mixture            19mm Mixture</a:t>
              </a:r>
              <a:endParaRPr lang="es-CR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8FDCD99-F2AF-408F-82C5-6F90ABBC6C8C}"/>
                </a:ext>
              </a:extLst>
            </p:cNvPr>
            <p:cNvSpPr/>
            <p:nvPr/>
          </p:nvSpPr>
          <p:spPr>
            <a:xfrm>
              <a:off x="4364212" y="6459485"/>
              <a:ext cx="107576" cy="1269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0CE94BA-8130-43B3-B126-F9D89C76FCFA}"/>
                </a:ext>
              </a:extLst>
            </p:cNvPr>
            <p:cNvSpPr/>
            <p:nvPr/>
          </p:nvSpPr>
          <p:spPr>
            <a:xfrm>
              <a:off x="5492376" y="6459485"/>
              <a:ext cx="147320" cy="12695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2600E2E7-5DD7-4624-B7E8-C24B1AA19207}"/>
                </a:ext>
              </a:extLst>
            </p:cNvPr>
            <p:cNvSpPr/>
            <p:nvPr/>
          </p:nvSpPr>
          <p:spPr>
            <a:xfrm>
              <a:off x="6805787" y="6459485"/>
              <a:ext cx="147320" cy="126958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7D3F73B0-994C-443F-B6B3-8549BCA5492D}"/>
              </a:ext>
            </a:extLst>
          </p:cNvPr>
          <p:cNvGraphicFramePr>
            <a:graphicFrameLocks noGrp="1"/>
          </p:cNvGraphicFramePr>
          <p:nvPr/>
        </p:nvGraphicFramePr>
        <p:xfrm>
          <a:off x="3507963" y="1473180"/>
          <a:ext cx="4867697" cy="1688965"/>
        </p:xfrm>
        <a:graphic>
          <a:graphicData uri="http://schemas.openxmlformats.org/drawingml/2006/table">
            <a:tbl>
              <a:tblPr/>
              <a:tblGrid>
                <a:gridCol w="2280386">
                  <a:extLst>
                    <a:ext uri="{9D8B030D-6E8A-4147-A177-3AD203B41FA5}">
                      <a16:colId xmlns:a16="http://schemas.microsoft.com/office/drawing/2014/main" val="2804536696"/>
                    </a:ext>
                  </a:extLst>
                </a:gridCol>
                <a:gridCol w="740040">
                  <a:extLst>
                    <a:ext uri="{9D8B030D-6E8A-4147-A177-3AD203B41FA5}">
                      <a16:colId xmlns:a16="http://schemas.microsoft.com/office/drawing/2014/main" val="3241591452"/>
                    </a:ext>
                  </a:extLst>
                </a:gridCol>
                <a:gridCol w="1131046">
                  <a:extLst>
                    <a:ext uri="{9D8B030D-6E8A-4147-A177-3AD203B41FA5}">
                      <a16:colId xmlns:a16="http://schemas.microsoft.com/office/drawing/2014/main" val="2750372716"/>
                    </a:ext>
                  </a:extLst>
                </a:gridCol>
                <a:gridCol w="716225">
                  <a:extLst>
                    <a:ext uri="{9D8B030D-6E8A-4147-A177-3AD203B41FA5}">
                      <a16:colId xmlns:a16="http://schemas.microsoft.com/office/drawing/2014/main" val="3284330570"/>
                    </a:ext>
                  </a:extLst>
                </a:gridCol>
              </a:tblGrid>
              <a:tr h="337793"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Sensors Compared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CCC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TDI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CP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0708254"/>
                  </a:ext>
                </a:extLst>
              </a:tr>
              <a:tr h="337793"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207 vs 206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0.9979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0.0329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0.9968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046385"/>
                  </a:ext>
                </a:extLst>
              </a:tr>
              <a:tr h="337793"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195 vs 206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0.9982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0.0313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0.9982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5523395"/>
                  </a:ext>
                </a:extLst>
              </a:tr>
              <a:tr h="337793"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195 vs 207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0.9983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0.0297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0.9960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052152"/>
                  </a:ext>
                </a:extLst>
              </a:tr>
              <a:tr h="337793"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Allowance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0.975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0.06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9266819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234D50D4-A2E7-4311-9D71-40CAF71B02E9}"/>
              </a:ext>
            </a:extLst>
          </p:cNvPr>
          <p:cNvSpPr txBox="1"/>
          <p:nvPr/>
        </p:nvSpPr>
        <p:spPr>
          <a:xfrm>
            <a:off x="2124406" y="1087878"/>
            <a:ext cx="8187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Allowance and Estimated Parameters for Agreement Model (95% Confidence Level) </a:t>
            </a:r>
            <a:endParaRPr lang="es-C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E65CB5-0FE1-4A87-8A39-5A3226759DD5}"/>
              </a:ext>
            </a:extLst>
          </p:cNvPr>
          <p:cNvSpPr/>
          <p:nvPr/>
        </p:nvSpPr>
        <p:spPr>
          <a:xfrm>
            <a:off x="5639696" y="1867711"/>
            <a:ext cx="1014023" cy="93385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CAE86D7-A948-4BE7-9D7C-51826787D46B}"/>
              </a:ext>
            </a:extLst>
          </p:cNvPr>
          <p:cNvSpPr/>
          <p:nvPr/>
        </p:nvSpPr>
        <p:spPr>
          <a:xfrm>
            <a:off x="5639695" y="2919909"/>
            <a:ext cx="1014023" cy="2496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95FF94-FB5A-4A7E-88CF-695E27792864}"/>
              </a:ext>
            </a:extLst>
          </p:cNvPr>
          <p:cNvSpPr/>
          <p:nvPr/>
        </p:nvSpPr>
        <p:spPr>
          <a:xfrm>
            <a:off x="6653718" y="1870852"/>
            <a:ext cx="914401" cy="93385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F7DC05-A2F8-4EF0-9D93-AE16651ADE45}"/>
              </a:ext>
            </a:extLst>
          </p:cNvPr>
          <p:cNvSpPr/>
          <p:nvPr/>
        </p:nvSpPr>
        <p:spPr>
          <a:xfrm>
            <a:off x="6653718" y="2910156"/>
            <a:ext cx="880291" cy="2519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FE2D76-CF54-421B-B2D2-4797B6BC94ED}"/>
              </a:ext>
            </a:extLst>
          </p:cNvPr>
          <p:cNvSpPr/>
          <p:nvPr/>
        </p:nvSpPr>
        <p:spPr>
          <a:xfrm>
            <a:off x="7645940" y="1857186"/>
            <a:ext cx="729720" cy="93385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F447D4-3A63-47A7-B4F9-4D034044CEEA}"/>
              </a:ext>
            </a:extLst>
          </p:cNvPr>
          <p:cNvSpPr/>
          <p:nvPr/>
        </p:nvSpPr>
        <p:spPr>
          <a:xfrm>
            <a:off x="7626954" y="2916579"/>
            <a:ext cx="729720" cy="2519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F9219205-83AC-4561-A17F-B582A889DFD1}"/>
              </a:ext>
            </a:extLst>
          </p:cNvPr>
          <p:cNvSpPr/>
          <p:nvPr/>
        </p:nvSpPr>
        <p:spPr>
          <a:xfrm>
            <a:off x="8555757" y="2232514"/>
            <a:ext cx="386095" cy="26161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36F533-B940-452D-9019-78D5F26FA156}"/>
              </a:ext>
            </a:extLst>
          </p:cNvPr>
          <p:cNvSpPr txBox="1"/>
          <p:nvPr/>
        </p:nvSpPr>
        <p:spPr>
          <a:xfrm>
            <a:off x="9024924" y="1986826"/>
            <a:ext cx="3045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statistically proven that the sensors can be replaced with each other</a:t>
            </a:r>
            <a:endParaRPr lang="es-C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687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718D2-B6D1-424B-BE48-52AB846EA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DPS Study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/>
              <a:t>Tasks</a:t>
            </a:r>
          </a:p>
          <a:p>
            <a:pPr marL="342900" lvl="0" indent="-342900"/>
            <a:r>
              <a:rPr lang="en-US" dirty="0"/>
              <a:t>Task 1. Pavement Thickness Effects on DPS Measurement</a:t>
            </a:r>
          </a:p>
          <a:p>
            <a:pPr marL="342900" indent="-342900"/>
            <a:r>
              <a:rPr lang="en-US" dirty="0"/>
              <a:t>Task 2: Development of Equipment and Operator Certification Procedure and Analysis Methods</a:t>
            </a:r>
          </a:p>
          <a:p>
            <a:pPr marL="342900" indent="-342900"/>
            <a:r>
              <a:rPr lang="en-US" dirty="0"/>
              <a:t>Task 3: Development of Precision and Bias Statement (round robin)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5A4A69-FF06-4C61-BB88-184458490661}"/>
              </a:ext>
            </a:extLst>
          </p:cNvPr>
          <p:cNvSpPr/>
          <p:nvPr/>
        </p:nvSpPr>
        <p:spPr>
          <a:xfrm>
            <a:off x="374903" y="2522949"/>
            <a:ext cx="9745043" cy="34023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9163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Laboratory Statements (Dielectric)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946" y="1325563"/>
            <a:ext cx="10427922" cy="4595589"/>
          </a:xfrm>
        </p:spPr>
        <p:txBody>
          <a:bodyPr/>
          <a:lstStyle/>
          <a:p>
            <a:r>
              <a:rPr lang="en-US" sz="3200" dirty="0"/>
              <a:t>So far, 6 sensors and 3 operators</a:t>
            </a:r>
          </a:p>
          <a:p>
            <a:r>
              <a:rPr lang="en-US" sz="3200" dirty="0"/>
              <a:t>Followed ASTM E691</a:t>
            </a:r>
          </a:p>
          <a:p>
            <a:r>
              <a:rPr lang="en-US" sz="3200" dirty="0"/>
              <a:t>Met h- and k- consistency statistics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47" y="3311137"/>
            <a:ext cx="5803591" cy="344059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628940"/>
              </p:ext>
            </p:extLst>
          </p:nvPr>
        </p:nvGraphicFramePr>
        <p:xfrm>
          <a:off x="7315200" y="2235522"/>
          <a:ext cx="4800600" cy="1257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5077">
                  <a:extLst>
                    <a:ext uri="{9D8B030D-6E8A-4147-A177-3AD203B41FA5}">
                      <a16:colId xmlns:a16="http://schemas.microsoft.com/office/drawing/2014/main" val="1601462267"/>
                    </a:ext>
                  </a:extLst>
                </a:gridCol>
                <a:gridCol w="1916724">
                  <a:extLst>
                    <a:ext uri="{9D8B030D-6E8A-4147-A177-3AD203B41FA5}">
                      <a16:colId xmlns:a16="http://schemas.microsoft.com/office/drawing/2014/main" val="1513899113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243677421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Within Lab (r)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Between Lab (R)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94418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0.092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0.096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73349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0.246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0.246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84420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0.015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0.023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527875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613336"/>
              </p:ext>
            </p:extLst>
          </p:nvPr>
        </p:nvGraphicFramePr>
        <p:xfrm>
          <a:off x="7315200" y="4402782"/>
          <a:ext cx="4800600" cy="1257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5077">
                  <a:extLst>
                    <a:ext uri="{9D8B030D-6E8A-4147-A177-3AD203B41FA5}">
                      <a16:colId xmlns:a16="http://schemas.microsoft.com/office/drawing/2014/main" val="1601462267"/>
                    </a:ext>
                  </a:extLst>
                </a:gridCol>
                <a:gridCol w="1916724">
                  <a:extLst>
                    <a:ext uri="{9D8B030D-6E8A-4147-A177-3AD203B41FA5}">
                      <a16:colId xmlns:a16="http://schemas.microsoft.com/office/drawing/2014/main" val="1513899113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243677421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Within Lab (r)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Between Lab (R)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94418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0.074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73349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84420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527875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645770" y="1764352"/>
            <a:ext cx="213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ALL the 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44253" y="4033449"/>
            <a:ext cx="3109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Without High Air Void Level</a:t>
            </a:r>
          </a:p>
        </p:txBody>
      </p:sp>
    </p:spTree>
    <p:extLst>
      <p:ext uri="{BB962C8B-B14F-4D97-AF65-F5344CB8AC3E}">
        <p14:creationId xmlns:p14="http://schemas.microsoft.com/office/powerpoint/2010/main" val="60326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Field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546" y="1598959"/>
            <a:ext cx="10427922" cy="4595589"/>
          </a:xfrm>
        </p:spPr>
        <p:txBody>
          <a:bodyPr>
            <a:normAutofit/>
          </a:bodyPr>
          <a:lstStyle/>
          <a:p>
            <a:r>
              <a:rPr lang="en-US" sz="3200" dirty="0"/>
              <a:t>17 sections built at the NCAT TT</a:t>
            </a:r>
          </a:p>
          <a:p>
            <a:r>
              <a:rPr lang="en-US" sz="3200" dirty="0"/>
              <a:t>Performed:</a:t>
            </a:r>
          </a:p>
          <a:p>
            <a:pPr lvl="1"/>
            <a:r>
              <a:rPr lang="en-US" sz="2800" dirty="0"/>
              <a:t>Lab testing and correlation</a:t>
            </a:r>
          </a:p>
          <a:p>
            <a:pPr lvl="1"/>
            <a:r>
              <a:rPr lang="en-US" sz="2800" dirty="0"/>
              <a:t>HDPE verification</a:t>
            </a:r>
          </a:p>
          <a:p>
            <a:pPr lvl="1"/>
            <a:r>
              <a:rPr lang="en-US" sz="2800" dirty="0"/>
              <a:t>Line consistency verification</a:t>
            </a:r>
          </a:p>
          <a:p>
            <a:pPr lvl="1"/>
            <a:r>
              <a:rPr lang="en-US" sz="2800" dirty="0"/>
              <a:t>Swerve consistency verification</a:t>
            </a:r>
          </a:p>
          <a:p>
            <a:pPr lvl="1"/>
            <a:r>
              <a:rPr lang="en-US" sz="2800" dirty="0"/>
              <a:t>Full coverage (joint)</a:t>
            </a:r>
          </a:p>
        </p:txBody>
      </p:sp>
    </p:spTree>
    <p:extLst>
      <p:ext uri="{BB962C8B-B14F-4D97-AF65-F5344CB8AC3E}">
        <p14:creationId xmlns:p14="http://schemas.microsoft.com/office/powerpoint/2010/main" val="3809385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Field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546" y="1598959"/>
            <a:ext cx="10427922" cy="4595589"/>
          </a:xfrm>
        </p:spPr>
        <p:txBody>
          <a:bodyPr>
            <a:normAutofit/>
          </a:bodyPr>
          <a:lstStyle/>
          <a:p>
            <a:r>
              <a:rPr lang="en-US" sz="3200" dirty="0"/>
              <a:t>Lab testing and correlation</a:t>
            </a:r>
          </a:p>
          <a:p>
            <a:pPr lvl="1"/>
            <a:r>
              <a:rPr lang="en-US" sz="2800" dirty="0"/>
              <a:t>On most cases prepared 4 samples</a:t>
            </a:r>
          </a:p>
          <a:p>
            <a:pPr lvl="1"/>
            <a:r>
              <a:rPr lang="en-US" sz="2800" dirty="0"/>
              <a:t>Prepare medium-high air voids puck by removing between100 grs to 400 grs from </a:t>
            </a:r>
          </a:p>
          <a:p>
            <a:pPr lvl="1"/>
            <a:r>
              <a:rPr lang="en-US" sz="2800" dirty="0"/>
              <a:t>Target field AV was 6%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174" y="4055332"/>
            <a:ext cx="6742760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88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FFFA75-4E0F-4286-B9B0-F2142A5D6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68" y="1828987"/>
            <a:ext cx="11330763" cy="4406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77" y="0"/>
            <a:ext cx="3477255" cy="158794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70000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338" y="0"/>
            <a:ext cx="10515600" cy="940777"/>
          </a:xfrm>
        </p:spPr>
        <p:txBody>
          <a:bodyPr/>
          <a:lstStyle/>
          <a:p>
            <a:r>
              <a:rPr lang="en-US" b="1" dirty="0"/>
              <a:t>Field Consistency Verification Analysis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14" y="837845"/>
            <a:ext cx="4560203" cy="2755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735" y="837845"/>
            <a:ext cx="4560203" cy="27556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4523" y="861615"/>
            <a:ext cx="15914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HDPE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14946" y="716530"/>
            <a:ext cx="15914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36" y="3917703"/>
            <a:ext cx="4560203" cy="27556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18942" y="3733037"/>
            <a:ext cx="15914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Swerve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73637" y="3714791"/>
            <a:ext cx="1995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Transverse Line marked on the mat (width of pavement)</a:t>
            </a:r>
          </a:p>
        </p:txBody>
      </p:sp>
    </p:spTree>
    <p:extLst>
      <p:ext uri="{BB962C8B-B14F-4D97-AF65-F5344CB8AC3E}">
        <p14:creationId xmlns:p14="http://schemas.microsoft.com/office/powerpoint/2010/main" val="2688158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43" y="109599"/>
            <a:ext cx="10515600" cy="1325563"/>
          </a:xfrm>
        </p:spPr>
        <p:txBody>
          <a:bodyPr/>
          <a:lstStyle/>
          <a:p>
            <a:r>
              <a:rPr lang="en-US" b="1" dirty="0"/>
              <a:t>Field Statements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643" y="1143215"/>
            <a:ext cx="3997569" cy="4351338"/>
          </a:xfrm>
        </p:spPr>
        <p:txBody>
          <a:bodyPr/>
          <a:lstStyle/>
          <a:p>
            <a:r>
              <a:rPr lang="en-US" dirty="0"/>
              <a:t>6 sensors, 8 sections </a:t>
            </a:r>
          </a:p>
          <a:p>
            <a:r>
              <a:rPr lang="en-US" dirty="0"/>
              <a:t>Joint Effect</a:t>
            </a:r>
          </a:p>
          <a:p>
            <a:r>
              <a:rPr lang="en-US" dirty="0"/>
              <a:t>Followed ASTM E691</a:t>
            </a:r>
          </a:p>
          <a:p>
            <a:r>
              <a:rPr lang="en-US" dirty="0"/>
              <a:t>Met h- and k- consistency statistics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208" y="1143215"/>
            <a:ext cx="7560593" cy="404424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8616462" y="2990850"/>
            <a:ext cx="1632438" cy="1645185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2C2B484A-20E2-4501-A8EF-5685F4633868" descr="2C2B484A-20E2-4501-A8EF-5685F4633868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8072" y="4034629"/>
            <a:ext cx="3510708" cy="263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620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Field Statements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16" y="1567607"/>
            <a:ext cx="5529551" cy="27556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67606"/>
            <a:ext cx="5535648" cy="275563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136045"/>
              </p:ext>
            </p:extLst>
          </p:nvPr>
        </p:nvGraphicFramePr>
        <p:xfrm>
          <a:off x="6901961" y="4762600"/>
          <a:ext cx="4800600" cy="1257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5077">
                  <a:extLst>
                    <a:ext uri="{9D8B030D-6E8A-4147-A177-3AD203B41FA5}">
                      <a16:colId xmlns:a16="http://schemas.microsoft.com/office/drawing/2014/main" val="1601462267"/>
                    </a:ext>
                  </a:extLst>
                </a:gridCol>
                <a:gridCol w="1916724">
                  <a:extLst>
                    <a:ext uri="{9D8B030D-6E8A-4147-A177-3AD203B41FA5}">
                      <a16:colId xmlns:a16="http://schemas.microsoft.com/office/drawing/2014/main" val="1513899113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243677421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Within Lab (r)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Between Lab (R)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94418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0.071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0.132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73349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0.131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0.220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84420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0.032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0.054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527875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838200" y="4929585"/>
            <a:ext cx="50463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Effect of Joint results on Stan. Dev.</a:t>
            </a:r>
          </a:p>
          <a:p>
            <a:r>
              <a:rPr lang="en-US" sz="2000" dirty="0"/>
              <a:t>t-Test: Paired Two Sample on </a:t>
            </a:r>
            <a:r>
              <a:rPr lang="en-US" sz="2000" dirty="0" err="1"/>
              <a:t>Sr</a:t>
            </a:r>
            <a:r>
              <a:rPr lang="en-US" sz="2000" dirty="0"/>
              <a:t>: p-value 0.292</a:t>
            </a:r>
          </a:p>
          <a:p>
            <a:r>
              <a:rPr lang="en-US" sz="2000" dirty="0"/>
              <a:t>t-Test: Paired Two Sample on SR: p-value 0.486</a:t>
            </a:r>
          </a:p>
        </p:txBody>
      </p:sp>
    </p:spTree>
    <p:extLst>
      <p:ext uri="{BB962C8B-B14F-4D97-AF65-F5344CB8AC3E}">
        <p14:creationId xmlns:p14="http://schemas.microsoft.com/office/powerpoint/2010/main" val="3518916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puck test results from </a:t>
            </a:r>
            <a:r>
              <a:rPr lang="en-US" dirty="0" err="1"/>
              <a:t>MnDOT</a:t>
            </a:r>
            <a:endParaRPr lang="en-US" dirty="0"/>
          </a:p>
          <a:p>
            <a:r>
              <a:rPr lang="en-US" dirty="0"/>
              <a:t>Add more labs to the round robin?</a:t>
            </a:r>
          </a:p>
          <a:p>
            <a:r>
              <a:rPr lang="en-US" dirty="0"/>
              <a:t>Assessment of Agreement and Concordance to ALL sensors</a:t>
            </a:r>
          </a:p>
          <a:p>
            <a:r>
              <a:rPr lang="en-US" dirty="0"/>
              <a:t>Update lab correlation curves with core results</a:t>
            </a:r>
          </a:p>
          <a:p>
            <a:r>
              <a:rPr lang="en-US" dirty="0"/>
              <a:t>Analysis of Full coverage vs. Swerve</a:t>
            </a:r>
            <a:endParaRPr lang="es-CR" dirty="0"/>
          </a:p>
          <a:p>
            <a:endParaRPr lang="en-US" u="sng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672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Submit task 2 for review December 2021</a:t>
            </a:r>
          </a:p>
          <a:p>
            <a:pPr lvl="1"/>
            <a:r>
              <a:rPr lang="en-US" dirty="0"/>
              <a:t>Draft AASHTO Standard and partial report</a:t>
            </a:r>
          </a:p>
          <a:p>
            <a:r>
              <a:rPr lang="en-US" dirty="0"/>
              <a:t>Submit task 1 partial report for review January 2022</a:t>
            </a:r>
          </a:p>
          <a:p>
            <a:r>
              <a:rPr lang="en-US" dirty="0"/>
              <a:t>Submit task 3 partial report March 2022</a:t>
            </a:r>
          </a:p>
          <a:p>
            <a:r>
              <a:rPr lang="en-US" dirty="0"/>
              <a:t>Address a comments/edits and submit final report May 2022 </a:t>
            </a:r>
            <a:endParaRPr lang="es-CR" dirty="0"/>
          </a:p>
          <a:p>
            <a:endParaRPr lang="en-US" u="sng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305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Dielectric values of thin lifts (&lt; 2 in) may be affected by the base materials with significantly higher Di values compared to asphalt concrete</a:t>
            </a:r>
          </a:p>
          <a:p>
            <a:r>
              <a:rPr lang="en-US" dirty="0"/>
              <a:t>Preliminary Certification Scores (from modeled results) are: 92% accuracy and 94% repeatability</a:t>
            </a:r>
          </a:p>
          <a:p>
            <a:r>
              <a:rPr lang="en-US" dirty="0"/>
              <a:t>For development of lab correlation equations, maximum 10% AV is recommended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697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8519A-45DA-437C-A669-954062D77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69" y="258417"/>
            <a:ext cx="4368602" cy="191321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Pavement Thickness Effects 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AD0C7A-52B2-477E-AE1E-08A6DB8A444B}"/>
              </a:ext>
            </a:extLst>
          </p:cNvPr>
          <p:cNvSpPr txBox="1"/>
          <p:nvPr/>
        </p:nvSpPr>
        <p:spPr>
          <a:xfrm>
            <a:off x="341644" y="2818588"/>
            <a:ext cx="5212121" cy="4067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Asphalt Concrete (AC) slabs used: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Originally 12 AC slabs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Two mixtures: </a:t>
            </a:r>
            <a:r>
              <a:rPr lang="en-US" sz="2200" i="1" dirty="0"/>
              <a:t>9.5 &amp; 19 mm NMAS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Three thicknesses per mixture</a:t>
            </a:r>
          </a:p>
          <a:p>
            <a:pPr marL="285750" indent="-2286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GPR testing was conducted on AC slabs with: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AC base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Concrete floor base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Steel plate base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893F398-3977-44E5-872B-7F57F6150BD3}"/>
              </a:ext>
            </a:extLst>
          </p:cNvPr>
          <p:cNvGrpSpPr/>
          <p:nvPr/>
        </p:nvGrpSpPr>
        <p:grpSpPr>
          <a:xfrm>
            <a:off x="5651821" y="10"/>
            <a:ext cx="6538656" cy="6857990"/>
            <a:chOff x="5311702" y="10"/>
            <a:chExt cx="6878775" cy="6857990"/>
          </a:xfrm>
        </p:grpSpPr>
        <p:pic>
          <p:nvPicPr>
            <p:cNvPr id="56" name="Picture 55" descr="A picture containing ground, outdoor, person, lawn mower&#10;&#10;Description automatically generated">
              <a:extLst>
                <a:ext uri="{FF2B5EF4-FFF2-40B4-BE49-F238E27FC236}">
                  <a16:creationId xmlns:a16="http://schemas.microsoft.com/office/drawing/2014/main" id="{02BAC267-4126-46C1-8A7A-FCD78CB237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2" r="-2" b="10122"/>
            <a:stretch/>
          </p:blipFill>
          <p:spPr>
            <a:xfrm>
              <a:off x="5311702" y="10"/>
              <a:ext cx="6878775" cy="6857990"/>
            </a:xfrm>
            <a:custGeom>
              <a:avLst/>
              <a:gdLst/>
              <a:ahLst/>
              <a:cxnLst/>
              <a:rect l="l" t="t" r="r" b="b"/>
              <a:pathLst>
                <a:path w="6878775" h="6858000">
                  <a:moveTo>
                    <a:pt x="1102973" y="0"/>
                  </a:moveTo>
                  <a:lnTo>
                    <a:pt x="1160688" y="0"/>
                  </a:lnTo>
                  <a:lnTo>
                    <a:pt x="983189" y="331786"/>
                  </a:lnTo>
                  <a:cubicBezTo>
                    <a:pt x="914866" y="469145"/>
                    <a:pt x="850355" y="608712"/>
                    <a:pt x="789261" y="750263"/>
                  </a:cubicBezTo>
                  <a:cubicBezTo>
                    <a:pt x="774307" y="784928"/>
                    <a:pt x="759992" y="819849"/>
                    <a:pt x="745295" y="854514"/>
                  </a:cubicBezTo>
                  <a:cubicBezTo>
                    <a:pt x="756682" y="845393"/>
                    <a:pt x="765489" y="833492"/>
                    <a:pt x="770857" y="819975"/>
                  </a:cubicBezTo>
                  <a:cubicBezTo>
                    <a:pt x="879943" y="589569"/>
                    <a:pt x="999605" y="365513"/>
                    <a:pt x="1131329" y="148742"/>
                  </a:cubicBezTo>
                  <a:lnTo>
                    <a:pt x="1227589" y="0"/>
                  </a:lnTo>
                  <a:lnTo>
                    <a:pt x="6878775" y="0"/>
                  </a:lnTo>
                  <a:lnTo>
                    <a:pt x="6878775" y="6858000"/>
                  </a:lnTo>
                  <a:lnTo>
                    <a:pt x="713521" y="6858000"/>
                  </a:lnTo>
                  <a:lnTo>
                    <a:pt x="625642" y="6670527"/>
                  </a:lnTo>
                  <a:cubicBezTo>
                    <a:pt x="507232" y="6398531"/>
                    <a:pt x="403083" y="6118381"/>
                    <a:pt x="312785" y="5830359"/>
                  </a:cubicBezTo>
                  <a:cubicBezTo>
                    <a:pt x="278149" y="5719759"/>
                    <a:pt x="248879" y="5607635"/>
                    <a:pt x="212198" y="5480401"/>
                  </a:cubicBezTo>
                  <a:cubicBezTo>
                    <a:pt x="212208" y="5491601"/>
                    <a:pt x="212803" y="5502788"/>
                    <a:pt x="213988" y="5513923"/>
                  </a:cubicBezTo>
                  <a:cubicBezTo>
                    <a:pt x="264089" y="5723695"/>
                    <a:pt x="307290" y="5935370"/>
                    <a:pt x="365826" y="6142729"/>
                  </a:cubicBezTo>
                  <a:cubicBezTo>
                    <a:pt x="433152" y="6380817"/>
                    <a:pt x="510068" y="6614016"/>
                    <a:pt x="597975" y="6841549"/>
                  </a:cubicBezTo>
                  <a:lnTo>
                    <a:pt x="604824" y="6858000"/>
                  </a:lnTo>
                  <a:lnTo>
                    <a:pt x="552056" y="6858000"/>
                  </a:lnTo>
                  <a:lnTo>
                    <a:pt x="539576" y="6828295"/>
                  </a:lnTo>
                  <a:cubicBezTo>
                    <a:pt x="380597" y="6414594"/>
                    <a:pt x="260223" y="5988893"/>
                    <a:pt x="171555" y="5552906"/>
                  </a:cubicBezTo>
                  <a:cubicBezTo>
                    <a:pt x="91163" y="5157998"/>
                    <a:pt x="43746" y="4758899"/>
                    <a:pt x="12305" y="4357388"/>
                  </a:cubicBezTo>
                  <a:cubicBezTo>
                    <a:pt x="-14281" y="4013908"/>
                    <a:pt x="4507" y="3672965"/>
                    <a:pt x="46684" y="3331516"/>
                  </a:cubicBezTo>
                  <a:cubicBezTo>
                    <a:pt x="127203" y="2664286"/>
                    <a:pt x="277819" y="2007265"/>
                    <a:pt x="496065" y="1371196"/>
                  </a:cubicBezTo>
                  <a:cubicBezTo>
                    <a:pt x="636273" y="966066"/>
                    <a:pt x="800445" y="573253"/>
                    <a:pt x="995723" y="196614"/>
                  </a:cubicBezTo>
                  <a:close/>
                </a:path>
              </a:pathLst>
            </a:custGeom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A6876DA-5AB9-4EE4-B1BC-130E9930BE3C}"/>
                </a:ext>
              </a:extLst>
            </p:cNvPr>
            <p:cNvGrpSpPr/>
            <p:nvPr/>
          </p:nvGrpSpPr>
          <p:grpSpPr>
            <a:xfrm>
              <a:off x="8641582" y="5466303"/>
              <a:ext cx="1582421" cy="1069212"/>
              <a:chOff x="8641582" y="5466303"/>
              <a:chExt cx="1582421" cy="1069212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8659C67C-BB8B-4E15-A32B-5271890C82D6}"/>
                  </a:ext>
                </a:extLst>
              </p:cNvPr>
              <p:cNvGrpSpPr/>
              <p:nvPr/>
            </p:nvGrpSpPr>
            <p:grpSpPr>
              <a:xfrm>
                <a:off x="8641582" y="5598764"/>
                <a:ext cx="1146199" cy="936751"/>
                <a:chOff x="8641582" y="5598764"/>
                <a:chExt cx="1146199" cy="936751"/>
              </a:xfrm>
            </p:grpSpPr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2281D317-3C0C-4CE3-B595-C2A1BCE5103D}"/>
                    </a:ext>
                  </a:extLst>
                </p:cNvPr>
                <p:cNvCxnSpPr/>
                <p:nvPr/>
              </p:nvCxnSpPr>
              <p:spPr>
                <a:xfrm>
                  <a:off x="8641582" y="5598764"/>
                  <a:ext cx="0" cy="536345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39BDE5F1-A5C4-4B15-B331-B9A25CE72045}"/>
                    </a:ext>
                  </a:extLst>
                </p:cNvPr>
                <p:cNvSpPr txBox="1"/>
                <p:nvPr/>
              </p:nvSpPr>
              <p:spPr>
                <a:xfrm rot="2482068">
                  <a:off x="8742757" y="6166183"/>
                  <a:ext cx="10450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</a:rPr>
                    <a:t>AC Base</a:t>
                  </a: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C2E80D5A-CD90-4CF4-8399-FF6661714E59}"/>
                  </a:ext>
                </a:extLst>
              </p:cNvPr>
              <p:cNvGrpSpPr/>
              <p:nvPr/>
            </p:nvGrpSpPr>
            <p:grpSpPr>
              <a:xfrm>
                <a:off x="8812899" y="5466303"/>
                <a:ext cx="1411104" cy="841735"/>
                <a:chOff x="8812899" y="5466303"/>
                <a:chExt cx="1411104" cy="841735"/>
              </a:xfrm>
            </p:grpSpPr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id="{DE0669DF-87FB-459F-BFD1-AC7F8AF191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64320" y="5466303"/>
                  <a:ext cx="0" cy="281354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E3836F54-142A-4252-94C4-CC936F440568}"/>
                    </a:ext>
                  </a:extLst>
                </p:cNvPr>
                <p:cNvSpPr txBox="1"/>
                <p:nvPr/>
              </p:nvSpPr>
              <p:spPr>
                <a:xfrm rot="2191096">
                  <a:off x="8812899" y="5938706"/>
                  <a:ext cx="14111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</a:rPr>
                    <a:t>Testing slab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97464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Agreement and Concordance evaluations have indicated that sensors used in this study can be replaced with each other when testing in the lab</a:t>
            </a:r>
          </a:p>
          <a:p>
            <a:r>
              <a:rPr lang="en-US" dirty="0"/>
              <a:t>Line consistency verification may provide more confidence on the quality of the sensors for personnel with less experience</a:t>
            </a:r>
          </a:p>
          <a:p>
            <a:r>
              <a:rPr lang="en-US" dirty="0"/>
              <a:t>No effect on field statements for measurements near the joint has been obtained with the equipment used in this study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757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leivafa@auburn.edu</a:t>
            </a:r>
          </a:p>
        </p:txBody>
      </p:sp>
    </p:spTree>
    <p:extLst>
      <p:ext uri="{BB962C8B-B14F-4D97-AF65-F5344CB8AC3E}">
        <p14:creationId xmlns:p14="http://schemas.microsoft.com/office/powerpoint/2010/main" val="64834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16"/>
    </mc:Choice>
    <mc:Fallback xmlns="">
      <p:transition spd="slow" advTm="5161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" y="921534"/>
            <a:ext cx="3894095" cy="29108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D8519A-45DA-437C-A669-954062D77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88" y="-70089"/>
            <a:ext cx="10848181" cy="993896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RDM test results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(9.5 mm NMAS)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A3C5DA-036C-4C67-90BE-A1447D39D761}"/>
              </a:ext>
            </a:extLst>
          </p:cNvPr>
          <p:cNvSpPr txBox="1"/>
          <p:nvPr/>
        </p:nvSpPr>
        <p:spPr>
          <a:xfrm>
            <a:off x="5428883" y="5777445"/>
            <a:ext cx="5504161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thin slabs, less than 2 in., material beneath AC slab may affect readings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4769" y="170207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16368" y="190945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13242" y="188457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10344" y="13068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88" y="3783243"/>
            <a:ext cx="3886838" cy="2911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7950" y="943374"/>
            <a:ext cx="41587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4 core locations per slab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 sensors with 3 replicates in static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 target Air Voids: 3% and 12%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 thicknesses: 1, 2 and 3 inches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 Base materials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158" y="2094122"/>
            <a:ext cx="3076575" cy="2943225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21133"/>
              </p:ext>
            </p:extLst>
          </p:nvPr>
        </p:nvGraphicFramePr>
        <p:xfrm>
          <a:off x="5644064" y="3351489"/>
          <a:ext cx="2013438" cy="163247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06719">
                  <a:extLst>
                    <a:ext uri="{9D8B030D-6E8A-4147-A177-3AD203B41FA5}">
                      <a16:colId xmlns:a16="http://schemas.microsoft.com/office/drawing/2014/main" val="2940875426"/>
                    </a:ext>
                  </a:extLst>
                </a:gridCol>
                <a:gridCol w="1006719">
                  <a:extLst>
                    <a:ext uri="{9D8B030D-6E8A-4147-A177-3AD203B41FA5}">
                      <a16:colId xmlns:a16="http://schemas.microsoft.com/office/drawing/2014/main" val="2193326250"/>
                    </a:ext>
                  </a:extLst>
                </a:gridCol>
              </a:tblGrid>
              <a:tr h="3291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Material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Dielectric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0581826"/>
                  </a:ext>
                </a:extLst>
              </a:tr>
              <a:tr h="3258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Steel</a:t>
                      </a:r>
                      <a:endParaRPr lang="en-US" sz="16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100.0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1910865"/>
                  </a:ext>
                </a:extLst>
              </a:tr>
              <a:tr h="3258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Concrete</a:t>
                      </a:r>
                      <a:endParaRPr lang="en-US" sz="16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6.098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4147866"/>
                  </a:ext>
                </a:extLst>
              </a:tr>
              <a:tr h="3258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AC-1</a:t>
                      </a:r>
                      <a:endParaRPr lang="en-US" sz="16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4.840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3706036"/>
                  </a:ext>
                </a:extLst>
              </a:tr>
              <a:tr h="325844">
                <a:tc>
                  <a:txBody>
                    <a:bodyPr/>
                    <a:lstStyle/>
                    <a:p>
                      <a:pPr algn="ctr" fontAlgn="ctr"/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1719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5022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A3C5DA-036C-4C67-90BE-A1447D39D761}"/>
              </a:ext>
            </a:extLst>
          </p:cNvPr>
          <p:cNvSpPr txBox="1"/>
          <p:nvPr/>
        </p:nvSpPr>
        <p:spPr>
          <a:xfrm>
            <a:off x="5406887" y="5599043"/>
            <a:ext cx="5267135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slabs with thickness &gt; 2 in., material beneath AC slab does not affect Air void results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F30EF47-A1EF-404D-B44C-A75CD99718F2}"/>
              </a:ext>
            </a:extLst>
          </p:cNvPr>
          <p:cNvSpPr txBox="1">
            <a:spLocks/>
          </p:cNvSpPr>
          <p:nvPr/>
        </p:nvSpPr>
        <p:spPr>
          <a:xfrm>
            <a:off x="263163" y="15636"/>
            <a:ext cx="10848181" cy="965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RDM test results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 mm NMAS)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77" y="3724728"/>
            <a:ext cx="3882766" cy="2908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77" y="822328"/>
            <a:ext cx="3882766" cy="2902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3272" y="1099741"/>
            <a:ext cx="41587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4 core locations per slab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 sensors with 3 replicates in static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 target Air Voids: 3% and 12%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 thicknesses: 2, 3 and 4 inches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 Base materials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7236" y="2069237"/>
            <a:ext cx="3076575" cy="2943225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802953"/>
              </p:ext>
            </p:extLst>
          </p:nvPr>
        </p:nvGraphicFramePr>
        <p:xfrm>
          <a:off x="5074752" y="3444255"/>
          <a:ext cx="2013438" cy="163247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06719">
                  <a:extLst>
                    <a:ext uri="{9D8B030D-6E8A-4147-A177-3AD203B41FA5}">
                      <a16:colId xmlns:a16="http://schemas.microsoft.com/office/drawing/2014/main" val="2940875426"/>
                    </a:ext>
                  </a:extLst>
                </a:gridCol>
                <a:gridCol w="1006719">
                  <a:extLst>
                    <a:ext uri="{9D8B030D-6E8A-4147-A177-3AD203B41FA5}">
                      <a16:colId xmlns:a16="http://schemas.microsoft.com/office/drawing/2014/main" val="2193326250"/>
                    </a:ext>
                  </a:extLst>
                </a:gridCol>
              </a:tblGrid>
              <a:tr h="3291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Material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Dielectric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0581826"/>
                  </a:ext>
                </a:extLst>
              </a:tr>
              <a:tr h="3258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Steel</a:t>
                      </a:r>
                      <a:endParaRPr lang="en-US" sz="16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100.0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1910865"/>
                  </a:ext>
                </a:extLst>
              </a:tr>
              <a:tr h="3258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Concrete</a:t>
                      </a:r>
                      <a:endParaRPr lang="en-US" sz="16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6.098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4147866"/>
                  </a:ext>
                </a:extLst>
              </a:tr>
              <a:tr h="3258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AC-1</a:t>
                      </a:r>
                      <a:endParaRPr lang="en-US" sz="16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4.840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3706036"/>
                  </a:ext>
                </a:extLst>
              </a:tr>
              <a:tr h="325844">
                <a:tc>
                  <a:txBody>
                    <a:bodyPr/>
                    <a:lstStyle/>
                    <a:p>
                      <a:pPr algn="ctr" fontAlgn="ctr"/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1719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6036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A3C5DA-036C-4C67-90BE-A1447D39D761}"/>
              </a:ext>
            </a:extLst>
          </p:cNvPr>
          <p:cNvSpPr txBox="1"/>
          <p:nvPr/>
        </p:nvSpPr>
        <p:spPr>
          <a:xfrm>
            <a:off x="734111" y="6504057"/>
            <a:ext cx="10377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slabs with thickness &lt; 2 in., material beneath AC slab may affect readings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F30EF47-A1EF-404D-B44C-A75CD99718F2}"/>
              </a:ext>
            </a:extLst>
          </p:cNvPr>
          <p:cNvSpPr txBox="1">
            <a:spLocks/>
          </p:cNvSpPr>
          <p:nvPr/>
        </p:nvSpPr>
        <p:spPr>
          <a:xfrm>
            <a:off x="263163" y="15636"/>
            <a:ext cx="10848181" cy="965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RDM test results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(More slabs)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10" y="911233"/>
            <a:ext cx="3657917" cy="27495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13" y="3660767"/>
            <a:ext cx="3664014" cy="2749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133" y="914281"/>
            <a:ext cx="3657917" cy="2743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133" y="3657719"/>
            <a:ext cx="3657917" cy="2749534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452409"/>
              </p:ext>
            </p:extLst>
          </p:nvPr>
        </p:nvGraphicFramePr>
        <p:xfrm>
          <a:off x="8897815" y="4006937"/>
          <a:ext cx="2013438" cy="163247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006719">
                  <a:extLst>
                    <a:ext uri="{9D8B030D-6E8A-4147-A177-3AD203B41FA5}">
                      <a16:colId xmlns:a16="http://schemas.microsoft.com/office/drawing/2014/main" val="2940875426"/>
                    </a:ext>
                  </a:extLst>
                </a:gridCol>
                <a:gridCol w="1006719">
                  <a:extLst>
                    <a:ext uri="{9D8B030D-6E8A-4147-A177-3AD203B41FA5}">
                      <a16:colId xmlns:a16="http://schemas.microsoft.com/office/drawing/2014/main" val="2193326250"/>
                    </a:ext>
                  </a:extLst>
                </a:gridCol>
              </a:tblGrid>
              <a:tr h="3291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Material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Dielectric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0581826"/>
                  </a:ext>
                </a:extLst>
              </a:tr>
              <a:tr h="3258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Steel</a:t>
                      </a:r>
                      <a:endParaRPr lang="en-US" sz="16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100.0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1910865"/>
                  </a:ext>
                </a:extLst>
              </a:tr>
              <a:tr h="3258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Concrete</a:t>
                      </a:r>
                      <a:endParaRPr lang="en-US" sz="16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6.098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4147866"/>
                  </a:ext>
                </a:extLst>
              </a:tr>
              <a:tr h="3258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AC-1</a:t>
                      </a:r>
                      <a:endParaRPr lang="en-US" sz="16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4.840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3706036"/>
                  </a:ext>
                </a:extLst>
              </a:tr>
              <a:tr h="3258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AC-2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5.497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1719012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39461" y="519751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36667" y="519751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08483" y="516379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14991" y="516379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68457" y="534845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46781" y="534845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99984" y="533953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10152" y="533953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37215" y="1203781"/>
            <a:ext cx="41587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4 core locations per slab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 sensors with 3 replicates in static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 target Air Voids: 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 thicknesses per mixture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4 Base materials</a:t>
            </a:r>
          </a:p>
        </p:txBody>
      </p:sp>
    </p:spTree>
    <p:extLst>
      <p:ext uri="{BB962C8B-B14F-4D97-AF65-F5344CB8AC3E}">
        <p14:creationId xmlns:p14="http://schemas.microsoft.com/office/powerpoint/2010/main" val="4040176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8519A-45DA-437C-A669-954062D77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08" y="-228600"/>
            <a:ext cx="10427922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Action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28600">
              <a:spcAft>
                <a:spcPts val="600"/>
              </a:spcAft>
            </a:pPr>
            <a:r>
              <a:rPr lang="en-US" sz="3200" dirty="0"/>
              <a:t>Re-test all cores of first slabs</a:t>
            </a:r>
          </a:p>
          <a:p>
            <a:pPr marL="285750" indent="-228600">
              <a:spcAft>
                <a:spcPts val="600"/>
              </a:spcAft>
            </a:pPr>
            <a:r>
              <a:rPr lang="en-US" sz="3200" dirty="0"/>
              <a:t>Core and test samples from second round of slabs</a:t>
            </a:r>
          </a:p>
          <a:p>
            <a:pPr marL="285750" indent="-228600">
              <a:spcAft>
                <a:spcPts val="600"/>
              </a:spcAft>
            </a:pPr>
            <a:r>
              <a:rPr lang="en-US" sz="3200" dirty="0"/>
              <a:t>Prepare 4 more slabs (plastic and rubber – dry process)</a:t>
            </a:r>
          </a:p>
          <a:p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AD0C7A-52B2-477E-AE1E-08A6DB8A444B}"/>
              </a:ext>
            </a:extLst>
          </p:cNvPr>
          <p:cNvSpPr txBox="1"/>
          <p:nvPr/>
        </p:nvSpPr>
        <p:spPr>
          <a:xfrm>
            <a:off x="148213" y="2283621"/>
            <a:ext cx="5212121" cy="4067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39092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041EB-2F39-465B-B4FA-B5E39BF70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3169" y="1222131"/>
            <a:ext cx="5082807" cy="3450942"/>
          </a:xfrm>
        </p:spPr>
        <p:txBody>
          <a:bodyPr anchor="b">
            <a:noAutofit/>
          </a:bodyPr>
          <a:lstStyle/>
          <a:p>
            <a:pPr algn="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Density Profiler Certification Scoring System</a:t>
            </a:r>
          </a:p>
        </p:txBody>
      </p:sp>
      <p:pic>
        <p:nvPicPr>
          <p:cNvPr id="1026" name="Picture 2" descr="ASPHALT - Advance Testing">
            <a:extLst>
              <a:ext uri="{FF2B5EF4-FFF2-40B4-BE49-F238E27FC236}">
                <a16:creationId xmlns:a16="http://schemas.microsoft.com/office/drawing/2014/main" id="{C7118B79-FD62-45A0-8FDB-B9DE28532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9" r="-1" b="-1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7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8519A-45DA-437C-A669-954062D7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Certification Scores</a:t>
            </a:r>
            <a:endParaRPr lang="en-US" sz="48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739" y="1357969"/>
            <a:ext cx="10427922" cy="4595589"/>
          </a:xfrm>
        </p:spPr>
        <p:txBody>
          <a:bodyPr/>
          <a:lstStyle/>
          <a:p>
            <a:r>
              <a:rPr lang="en-US" sz="2800" dirty="0"/>
              <a:t>Development of </a:t>
            </a:r>
            <a:r>
              <a:rPr lang="en-US" sz="2800" i="1" dirty="0"/>
              <a:t>Accuracy</a:t>
            </a:r>
            <a:r>
              <a:rPr lang="en-US" sz="2800" dirty="0"/>
              <a:t> and </a:t>
            </a:r>
            <a:r>
              <a:rPr lang="en-US" sz="2800" i="1" dirty="0"/>
              <a:t>Repeatability </a:t>
            </a:r>
            <a:r>
              <a:rPr lang="en-US" sz="2800" dirty="0"/>
              <a:t>scores</a:t>
            </a:r>
            <a:r>
              <a:rPr lang="en-US" sz="2800" i="1" dirty="0"/>
              <a:t> </a:t>
            </a:r>
            <a:r>
              <a:rPr lang="en-US" sz="2800" dirty="0"/>
              <a:t>similar to Inertial profilers (AASHTO R-56)</a:t>
            </a:r>
          </a:p>
          <a:p>
            <a:r>
              <a:rPr lang="en-US" sz="2800" dirty="0"/>
              <a:t>Used artificial profiles and </a:t>
            </a:r>
            <a:r>
              <a:rPr lang="en-US" sz="2800" i="1" u="sng" dirty="0"/>
              <a:t>ME modeling </a:t>
            </a:r>
            <a:r>
              <a:rPr lang="en-US" sz="2800" dirty="0"/>
              <a:t>to evaluate the effect of profile “errors” on performance </a:t>
            </a:r>
          </a:p>
          <a:p>
            <a:r>
              <a:rPr lang="en-US" sz="2800" dirty="0"/>
              <a:t>Scores using Root Mean Square Percent Error - RMSPE (density profiles) and Mean Absolute Percent Error - MAPE (performance profiles)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A227E7-976C-4FC3-AF8D-2E406FAC34B7}"/>
                  </a:ext>
                </a:extLst>
              </p:cNvPr>
              <p:cNvSpPr txBox="1"/>
              <p:nvPr/>
            </p:nvSpPr>
            <p:spPr>
              <a:xfrm>
                <a:off x="-211015" y="4553963"/>
                <a:ext cx="7257205" cy="19513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45720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RMSPE</m:t>
                      </m:r>
                      <m:r>
                        <a:rPr lang="en-US" sz="18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=100×</m:t>
                      </m:r>
                      <m:rad>
                        <m:radPr>
                          <m:degHide m:val="on"/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sz="18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en-US" sz="18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8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8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8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8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𝑄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US" sz="18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8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𝑄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num>
                            <m:den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Score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=100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RMSPE</m:t>
                      </m:r>
                    </m:oMath>
                  </m:oMathPara>
                </a14:m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indent="-34290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A227E7-976C-4FC3-AF8D-2E406FAC3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1015" y="4553963"/>
                <a:ext cx="7257205" cy="19513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A0EA0907-3A02-475D-8425-405A7EECDEF5}"/>
              </a:ext>
            </a:extLst>
          </p:cNvPr>
          <p:cNvGrpSpPr/>
          <p:nvPr/>
        </p:nvGrpSpPr>
        <p:grpSpPr>
          <a:xfrm>
            <a:off x="5547945" y="4176346"/>
            <a:ext cx="3988777" cy="2566777"/>
            <a:chOff x="6887816" y="1415966"/>
            <a:chExt cx="7139597" cy="50647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98117C0-B66D-4B37-88A7-F93A8E7CF6DA}"/>
                </a:ext>
              </a:extLst>
            </p:cNvPr>
            <p:cNvGrpSpPr/>
            <p:nvPr/>
          </p:nvGrpSpPr>
          <p:grpSpPr>
            <a:xfrm>
              <a:off x="6887817" y="1415966"/>
              <a:ext cx="7032957" cy="2365873"/>
              <a:chOff x="6887818" y="1430875"/>
              <a:chExt cx="7032957" cy="236587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417B57E-A27B-469D-932C-9EDF82DCA5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624"/>
              <a:stretch/>
            </p:blipFill>
            <p:spPr>
              <a:xfrm>
                <a:off x="6887818" y="1430875"/>
                <a:ext cx="4982257" cy="236587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04588EB-7240-4E72-8F07-890294D7D90D}"/>
                  </a:ext>
                </a:extLst>
              </p:cNvPr>
              <p:cNvSpPr txBox="1"/>
              <p:nvPr/>
            </p:nvSpPr>
            <p:spPr>
              <a:xfrm>
                <a:off x="11870073" y="1699905"/>
                <a:ext cx="205070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Reference profile, Q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A611BC8-C02C-42A6-99A5-711985E426E0}"/>
                </a:ext>
              </a:extLst>
            </p:cNvPr>
            <p:cNvGrpSpPr/>
            <p:nvPr/>
          </p:nvGrpSpPr>
          <p:grpSpPr>
            <a:xfrm>
              <a:off x="6887816" y="4114800"/>
              <a:ext cx="7139597" cy="2365873"/>
              <a:chOff x="6887817" y="4129709"/>
              <a:chExt cx="7139597" cy="236587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11C80E8-5029-4D69-ADEA-1F04183B1A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624"/>
              <a:stretch/>
            </p:blipFill>
            <p:spPr>
              <a:xfrm>
                <a:off x="6887817" y="4129709"/>
                <a:ext cx="4982257" cy="236587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037338-D022-439E-86D0-1D86FA854AC7}"/>
                  </a:ext>
                </a:extLst>
              </p:cNvPr>
              <p:cNvSpPr txBox="1"/>
              <p:nvPr/>
            </p:nvSpPr>
            <p:spPr>
              <a:xfrm>
                <a:off x="11976712" y="4457651"/>
                <a:ext cx="205070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Candidate profile, 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101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Playing CH [Read-Only]" id="{CA311775-E188-4361-8E47-90B37DFA8F30}" vid="{B4A964A6-AFE1-4D58-B3CB-BB316828097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</TotalTime>
  <Words>1587</Words>
  <Application>Microsoft Office PowerPoint</Application>
  <PresentationFormat>Widescreen</PresentationFormat>
  <Paragraphs>343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Arial Rounded MT Bold</vt:lpstr>
      <vt:lpstr>Calibri</vt:lpstr>
      <vt:lpstr>Calibri Light</vt:lpstr>
      <vt:lpstr>Cambria Math</vt:lpstr>
      <vt:lpstr>Symbol</vt:lpstr>
      <vt:lpstr>Times New Roman</vt:lpstr>
      <vt:lpstr>Office Theme</vt:lpstr>
      <vt:lpstr>1_Office Theme</vt:lpstr>
      <vt:lpstr>Continuous Asphalt Mixture Compaction Assessment using Density Profiling System (DPS) </vt:lpstr>
      <vt:lpstr>DPS Study Update</vt:lpstr>
      <vt:lpstr>1. Pavement Thickness Effects </vt:lpstr>
      <vt:lpstr>RDM test results (9.5 mm NMAS):</vt:lpstr>
      <vt:lpstr>PowerPoint Presentation</vt:lpstr>
      <vt:lpstr>PowerPoint Presentation</vt:lpstr>
      <vt:lpstr>Action Items</vt:lpstr>
      <vt:lpstr>2. Density Profiler Certification Scoring System</vt:lpstr>
      <vt:lpstr>Certification Scores</vt:lpstr>
      <vt:lpstr>Density profile RMSPE:</vt:lpstr>
      <vt:lpstr>Pavement Sections (for ME modeling):</vt:lpstr>
      <vt:lpstr>Threshold Score:</vt:lpstr>
      <vt:lpstr>Threshold Agreement Score</vt:lpstr>
      <vt:lpstr>Action Items</vt:lpstr>
      <vt:lpstr>3. Precision and Bias Statement</vt:lpstr>
      <vt:lpstr>DPS Lab Calibration Results:</vt:lpstr>
      <vt:lpstr>PowerPoint Presentation</vt:lpstr>
      <vt:lpstr>PowerPoint Presentation</vt:lpstr>
      <vt:lpstr>PowerPoint Presentation</vt:lpstr>
      <vt:lpstr>Laboratory Statements (Dielectric)</vt:lpstr>
      <vt:lpstr>Field Testing</vt:lpstr>
      <vt:lpstr>Field Testing</vt:lpstr>
      <vt:lpstr>PowerPoint Presentation</vt:lpstr>
      <vt:lpstr>Field Consistency Verification Analysis</vt:lpstr>
      <vt:lpstr>Field Statements</vt:lpstr>
      <vt:lpstr>Field Statements</vt:lpstr>
      <vt:lpstr>Action Items</vt:lpstr>
      <vt:lpstr>Project Schedule</vt:lpstr>
      <vt:lpstr>Preliminary conclusions</vt:lpstr>
      <vt:lpstr>Preliminary conclusions</vt:lpstr>
      <vt:lpstr>leivafa@auburn.edu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Jose Brenes Calderon</dc:creator>
  <cp:lastModifiedBy>Maupin, Mercedes (DOT)</cp:lastModifiedBy>
  <cp:revision>103</cp:revision>
  <dcterms:created xsi:type="dcterms:W3CDTF">2021-06-11T15:22:47Z</dcterms:created>
  <dcterms:modified xsi:type="dcterms:W3CDTF">2021-11-30T20:41:21Z</dcterms:modified>
</cp:coreProperties>
</file>